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3"/>
  </p:notesMasterIdLst>
  <p:sldIdLst>
    <p:sldId id="317" r:id="rId2"/>
    <p:sldId id="257" r:id="rId3"/>
    <p:sldId id="258" r:id="rId4"/>
    <p:sldId id="290" r:id="rId5"/>
    <p:sldId id="302" r:id="rId6"/>
    <p:sldId id="306" r:id="rId7"/>
    <p:sldId id="292" r:id="rId8"/>
    <p:sldId id="307" r:id="rId9"/>
    <p:sldId id="308" r:id="rId10"/>
    <p:sldId id="309" r:id="rId11"/>
    <p:sldId id="301" r:id="rId12"/>
    <p:sldId id="303" r:id="rId13"/>
    <p:sldId id="310" r:id="rId14"/>
    <p:sldId id="316" r:id="rId15"/>
    <p:sldId id="311" r:id="rId16"/>
    <p:sldId id="312" r:id="rId17"/>
    <p:sldId id="313" r:id="rId18"/>
    <p:sldId id="291" r:id="rId19"/>
    <p:sldId id="315" r:id="rId20"/>
    <p:sldId id="314" r:id="rId21"/>
    <p:sldId id="31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60255C-40C5-4DE1-B59C-908ABA64FEBC}" v="30" dt="2024-01-05T11:38:21.9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92"/>
    <p:restoredTop sz="80000"/>
  </p:normalViewPr>
  <p:slideViewPr>
    <p:cSldViewPr snapToGrid="0" snapToObjects="1">
      <p:cViewPr varScale="1">
        <p:scale>
          <a:sx n="66" d="100"/>
          <a:sy n="66" d="100"/>
        </p:scale>
        <p:origin x="1080" y="48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A660255C-40C5-4DE1-B59C-908ABA64FEBC}"/>
    <pc:docChg chg="undo custSel addSld delSld modSld">
      <pc:chgData name="Rodolfo Duarte Pinto" userId="3c1d2390-f3e2-48ed-a692-c2bca7123a2a" providerId="ADAL" clId="{A660255C-40C5-4DE1-B59C-908ABA64FEBC}" dt="2024-01-05T11:38:24.898" v="206" actId="47"/>
      <pc:docMkLst>
        <pc:docMk/>
      </pc:docMkLst>
      <pc:sldChg chg="del">
        <pc:chgData name="Rodolfo Duarte Pinto" userId="3c1d2390-f3e2-48ed-a692-c2bca7123a2a" providerId="ADAL" clId="{A660255C-40C5-4DE1-B59C-908ABA64FEBC}" dt="2024-01-05T11:11:38.879" v="1" actId="47"/>
        <pc:sldMkLst>
          <pc:docMk/>
          <pc:sldMk cId="1082564833" sldId="256"/>
        </pc:sldMkLst>
      </pc:sldChg>
      <pc:sldChg chg="addSp delSp modSp mod">
        <pc:chgData name="Rodolfo Duarte Pinto" userId="3c1d2390-f3e2-48ed-a692-c2bca7123a2a" providerId="ADAL" clId="{A660255C-40C5-4DE1-B59C-908ABA64FEBC}" dt="2024-01-05T11:13:23.162" v="8" actId="1076"/>
        <pc:sldMkLst>
          <pc:docMk/>
          <pc:sldMk cId="1980292644" sldId="257"/>
        </pc:sldMkLst>
        <pc:spChg chg="add mod">
          <ac:chgData name="Rodolfo Duarte Pinto" userId="3c1d2390-f3e2-48ed-a692-c2bca7123a2a" providerId="ADAL" clId="{A660255C-40C5-4DE1-B59C-908ABA64FEBC}" dt="2024-01-05T11:11:55.807" v="5"/>
          <ac:spMkLst>
            <pc:docMk/>
            <pc:sldMk cId="1980292644" sldId="257"/>
            <ac:spMk id="7" creationId="{342E0CE4-059C-4022-9A46-B31F0AA95B8C}"/>
          </ac:spMkLst>
        </pc:spChg>
        <pc:spChg chg="del">
          <ac:chgData name="Rodolfo Duarte Pinto" userId="3c1d2390-f3e2-48ed-a692-c2bca7123a2a" providerId="ADAL" clId="{A660255C-40C5-4DE1-B59C-908ABA64FEBC}" dt="2024-01-05T11:11:53.905" v="3" actId="478"/>
          <ac:spMkLst>
            <pc:docMk/>
            <pc:sldMk cId="1980292644" sldId="25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11:54.687" v="4" actId="478"/>
          <ac:spMkLst>
            <pc:docMk/>
            <pc:sldMk cId="1980292644" sldId="257"/>
            <ac:spMk id="12" creationId="{C5E7C0C0-C89F-994D-BD14-2A60617FB614}"/>
          </ac:spMkLst>
        </pc:spChg>
        <pc:spChg chg="mod">
          <ac:chgData name="Rodolfo Duarte Pinto" userId="3c1d2390-f3e2-48ed-a692-c2bca7123a2a" providerId="ADAL" clId="{A660255C-40C5-4DE1-B59C-908ABA64FEBC}" dt="2024-01-05T11:13:23.162" v="8" actId="1076"/>
          <ac:spMkLst>
            <pc:docMk/>
            <pc:sldMk cId="1980292644" sldId="257"/>
            <ac:spMk id="13" creationId="{4FAA28DA-9CDF-124F-B4FF-EC7705BE7F0B}"/>
          </ac:spMkLst>
        </pc:spChg>
        <pc:grpChg chg="add mod">
          <ac:chgData name="Rodolfo Duarte Pinto" userId="3c1d2390-f3e2-48ed-a692-c2bca7123a2a" providerId="ADAL" clId="{A660255C-40C5-4DE1-B59C-908ABA64FEBC}" dt="2024-01-05T11:11:55.807" v="5"/>
          <ac:grpSpMkLst>
            <pc:docMk/>
            <pc:sldMk cId="1980292644" sldId="257"/>
            <ac:grpSpMk id="8" creationId="{9A9EBE5C-D5F3-44E4-802A-8216C9502BBB}"/>
          </ac:grpSpMkLst>
        </pc:grpChg>
        <pc:picChg chg="del">
          <ac:chgData name="Rodolfo Duarte Pinto" userId="3c1d2390-f3e2-48ed-a692-c2bca7123a2a" providerId="ADAL" clId="{A660255C-40C5-4DE1-B59C-908ABA64FEBC}" dt="2024-01-05T11:11:52.707" v="2" actId="478"/>
          <ac:picMkLst>
            <pc:docMk/>
            <pc:sldMk cId="1980292644" sldId="25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11:55.807" v="5"/>
          <ac:picMkLst>
            <pc:docMk/>
            <pc:sldMk cId="1980292644" sldId="257"/>
            <ac:picMk id="9" creationId="{8E55E6F6-B5A5-45FE-90F9-4BB4F9D4A27E}"/>
          </ac:picMkLst>
        </pc:picChg>
        <pc:cxnChg chg="del">
          <ac:chgData name="Rodolfo Duarte Pinto" userId="3c1d2390-f3e2-48ed-a692-c2bca7123a2a" providerId="ADAL" clId="{A660255C-40C5-4DE1-B59C-908ABA64FEBC}" dt="2024-01-05T11:11:52.707" v="2" actId="478"/>
          <ac:cxnSpMkLst>
            <pc:docMk/>
            <pc:sldMk cId="1980292644" sldId="25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11:55.807" v="5"/>
          <ac:cxnSpMkLst>
            <pc:docMk/>
            <pc:sldMk cId="1980292644" sldId="257"/>
            <ac:cxnSpMk id="10" creationId="{7F85315B-7970-4E86-8F11-DEAADDDFCBA2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14:08.683" v="13" actId="2711"/>
        <pc:sldMkLst>
          <pc:docMk/>
          <pc:sldMk cId="3895148826" sldId="258"/>
        </pc:sldMkLst>
        <pc:spChg chg="mod">
          <ac:chgData name="Rodolfo Duarte Pinto" userId="3c1d2390-f3e2-48ed-a692-c2bca7123a2a" providerId="ADAL" clId="{A660255C-40C5-4DE1-B59C-908ABA64FEBC}" dt="2024-01-05T11:14:08.683" v="13" actId="2711"/>
          <ac:spMkLst>
            <pc:docMk/>
            <pc:sldMk cId="3895148826" sldId="258"/>
            <ac:spMk id="7" creationId="{10C6BAA9-0170-594C-B1DC-75AD8491503D}"/>
          </ac:spMkLst>
        </pc:spChg>
        <pc:spChg chg="add mod">
          <ac:chgData name="Rodolfo Duarte Pinto" userId="3c1d2390-f3e2-48ed-a692-c2bca7123a2a" providerId="ADAL" clId="{A660255C-40C5-4DE1-B59C-908ABA64FEBC}" dt="2024-01-05T11:13:58.726" v="12"/>
          <ac:spMkLst>
            <pc:docMk/>
            <pc:sldMk cId="3895148826" sldId="258"/>
            <ac:spMk id="8" creationId="{945A95D4-A1A7-499E-9F9A-C34690E5D291}"/>
          </ac:spMkLst>
        </pc:spChg>
        <pc:spChg chg="del">
          <ac:chgData name="Rodolfo Duarte Pinto" userId="3c1d2390-f3e2-48ed-a692-c2bca7123a2a" providerId="ADAL" clId="{A660255C-40C5-4DE1-B59C-908ABA64FEBC}" dt="2024-01-05T11:13:57.180" v="11" actId="478"/>
          <ac:spMkLst>
            <pc:docMk/>
            <pc:sldMk cId="3895148826" sldId="25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13:56.502" v="10" actId="478"/>
          <ac:spMkLst>
            <pc:docMk/>
            <pc:sldMk cId="3895148826" sldId="258"/>
            <ac:spMk id="12" creationId="{C5E7C0C0-C89F-994D-BD14-2A60617FB614}"/>
          </ac:spMkLst>
        </pc:spChg>
        <pc:grpChg chg="add mod">
          <ac:chgData name="Rodolfo Duarte Pinto" userId="3c1d2390-f3e2-48ed-a692-c2bca7123a2a" providerId="ADAL" clId="{A660255C-40C5-4DE1-B59C-908ABA64FEBC}" dt="2024-01-05T11:13:58.726" v="12"/>
          <ac:grpSpMkLst>
            <pc:docMk/>
            <pc:sldMk cId="3895148826" sldId="258"/>
            <ac:grpSpMk id="9" creationId="{52B7EF3D-FF7F-4171-A263-0068141E27A7}"/>
          </ac:grpSpMkLst>
        </pc:grpChg>
        <pc:picChg chg="del">
          <ac:chgData name="Rodolfo Duarte Pinto" userId="3c1d2390-f3e2-48ed-a692-c2bca7123a2a" providerId="ADAL" clId="{A660255C-40C5-4DE1-B59C-908ABA64FEBC}" dt="2024-01-05T11:13:55.208" v="9" actId="478"/>
          <ac:picMkLst>
            <pc:docMk/>
            <pc:sldMk cId="3895148826" sldId="25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13:58.726" v="12"/>
          <ac:picMkLst>
            <pc:docMk/>
            <pc:sldMk cId="3895148826" sldId="258"/>
            <ac:picMk id="10" creationId="{65E50272-8E34-4A35-9D45-5B610D125192}"/>
          </ac:picMkLst>
        </pc:picChg>
        <pc:cxnChg chg="del">
          <ac:chgData name="Rodolfo Duarte Pinto" userId="3c1d2390-f3e2-48ed-a692-c2bca7123a2a" providerId="ADAL" clId="{A660255C-40C5-4DE1-B59C-908ABA64FEBC}" dt="2024-01-05T11:13:55.208" v="9" actId="478"/>
          <ac:cxnSpMkLst>
            <pc:docMk/>
            <pc:sldMk cId="3895148826" sldId="25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13:58.726" v="12"/>
          <ac:cxnSpMkLst>
            <pc:docMk/>
            <pc:sldMk cId="3895148826" sldId="258"/>
            <ac:cxnSpMk id="13" creationId="{31AAEB39-7B5A-4811-90E6-D061F26F734E}"/>
          </ac:cxnSpMkLst>
        </pc:cxnChg>
      </pc:sldChg>
      <pc:sldChg chg="addSp delSp modSp del mod">
        <pc:chgData name="Rodolfo Duarte Pinto" userId="3c1d2390-f3e2-48ed-a692-c2bca7123a2a" providerId="ADAL" clId="{A660255C-40C5-4DE1-B59C-908ABA64FEBC}" dt="2024-01-05T11:38:24.898" v="206" actId="47"/>
        <pc:sldMkLst>
          <pc:docMk/>
          <pc:sldMk cId="4205997006" sldId="281"/>
        </pc:sldMkLst>
        <pc:spChg chg="del">
          <ac:chgData name="Rodolfo Duarte Pinto" userId="3c1d2390-f3e2-48ed-a692-c2bca7123a2a" providerId="ADAL" clId="{A660255C-40C5-4DE1-B59C-908ABA64FEBC}" dt="2024-01-05T11:38:05.459" v="193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A660255C-40C5-4DE1-B59C-908ABA64FEBC}" dt="2024-01-05T11:38:06.702" v="194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8:07.518" v="195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8:08.705" v="196"/>
          <ac:spMkLst>
            <pc:docMk/>
            <pc:sldMk cId="4205997006" sldId="281"/>
            <ac:spMk id="14" creationId="{3F94157E-98FD-4B20-9A23-8EF3F0037185}"/>
          </ac:spMkLst>
        </pc:spChg>
        <pc:spChg chg="add mod">
          <ac:chgData name="Rodolfo Duarte Pinto" userId="3c1d2390-f3e2-48ed-a692-c2bca7123a2a" providerId="ADAL" clId="{A660255C-40C5-4DE1-B59C-908ABA64FEBC}" dt="2024-01-05T11:38:13.279" v="204" actId="20577"/>
          <ac:spMkLst>
            <pc:docMk/>
            <pc:sldMk cId="4205997006" sldId="281"/>
            <ac:spMk id="18" creationId="{94033C39-41FF-4CAC-8ADB-4E9DFEBFBBB8}"/>
          </ac:spMkLst>
        </pc:spChg>
        <pc:grpChg chg="add mod">
          <ac:chgData name="Rodolfo Duarte Pinto" userId="3c1d2390-f3e2-48ed-a692-c2bca7123a2a" providerId="ADAL" clId="{A660255C-40C5-4DE1-B59C-908ABA64FEBC}" dt="2024-01-05T11:38:08.705" v="196"/>
          <ac:grpSpMkLst>
            <pc:docMk/>
            <pc:sldMk cId="4205997006" sldId="281"/>
            <ac:grpSpMk id="15" creationId="{B17EF549-C684-4039-9745-E6743406F020}"/>
          </ac:grpSpMkLst>
        </pc:grpChg>
        <pc:picChg chg="del">
          <ac:chgData name="Rodolfo Duarte Pinto" userId="3c1d2390-f3e2-48ed-a692-c2bca7123a2a" providerId="ADAL" clId="{A660255C-40C5-4DE1-B59C-908ABA64FEBC}" dt="2024-01-05T11:38:05.459" v="193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8:08.705" v="196"/>
          <ac:picMkLst>
            <pc:docMk/>
            <pc:sldMk cId="4205997006" sldId="281"/>
            <ac:picMk id="16" creationId="{FA02C1A6-E36B-48A7-9771-5DCD6E1F563C}"/>
          </ac:picMkLst>
        </pc:picChg>
        <pc:cxnChg chg="del">
          <ac:chgData name="Rodolfo Duarte Pinto" userId="3c1d2390-f3e2-48ed-a692-c2bca7123a2a" providerId="ADAL" clId="{A660255C-40C5-4DE1-B59C-908ABA64FEBC}" dt="2024-01-05T11:38:05.459" v="193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8:08.705" v="196"/>
          <ac:cxnSpMkLst>
            <pc:docMk/>
            <pc:sldMk cId="4205997006" sldId="281"/>
            <ac:cxnSpMk id="17" creationId="{18360C1C-243C-4177-8AAB-02C85B8C96A0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16:42.053" v="23" actId="1076"/>
        <pc:sldMkLst>
          <pc:docMk/>
          <pc:sldMk cId="1512274331" sldId="290"/>
        </pc:sldMkLst>
        <pc:spChg chg="mod">
          <ac:chgData name="Rodolfo Duarte Pinto" userId="3c1d2390-f3e2-48ed-a692-c2bca7123a2a" providerId="ADAL" clId="{A660255C-40C5-4DE1-B59C-908ABA64FEBC}" dt="2024-01-05T11:16:42.053" v="23" actId="1076"/>
          <ac:spMkLst>
            <pc:docMk/>
            <pc:sldMk cId="1512274331" sldId="290"/>
            <ac:spMk id="8" creationId="{CFF3299E-21FC-E343-B2B2-B42868A9AA9C}"/>
          </ac:spMkLst>
        </pc:spChg>
        <pc:spChg chg="add mod">
          <ac:chgData name="Rodolfo Duarte Pinto" userId="3c1d2390-f3e2-48ed-a692-c2bca7123a2a" providerId="ADAL" clId="{A660255C-40C5-4DE1-B59C-908ABA64FEBC}" dt="2024-01-05T11:15:32.842" v="17"/>
          <ac:spMkLst>
            <pc:docMk/>
            <pc:sldMk cId="1512274331" sldId="290"/>
            <ac:spMk id="9" creationId="{1E2060AA-4947-4301-9CF1-F0EED3657164}"/>
          </ac:spMkLst>
        </pc:spChg>
        <pc:spChg chg="del">
          <ac:chgData name="Rodolfo Duarte Pinto" userId="3c1d2390-f3e2-48ed-a692-c2bca7123a2a" providerId="ADAL" clId="{A660255C-40C5-4DE1-B59C-908ABA64FEBC}" dt="2024-01-05T11:15:31.542" v="16" actId="478"/>
          <ac:spMkLst>
            <pc:docMk/>
            <pc:sldMk cId="1512274331" sldId="29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15:30.836" v="15" actId="478"/>
          <ac:spMkLst>
            <pc:docMk/>
            <pc:sldMk cId="1512274331" sldId="29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15:58.681" v="21" actId="20577"/>
          <ac:spMkLst>
            <pc:docMk/>
            <pc:sldMk cId="1512274331" sldId="290"/>
            <ac:spMk id="15" creationId="{A4F9A14A-5E46-4728-BCF8-A9FB5D5B284B}"/>
          </ac:spMkLst>
        </pc:spChg>
        <pc:spChg chg="del">
          <ac:chgData name="Rodolfo Duarte Pinto" userId="3c1d2390-f3e2-48ed-a692-c2bca7123a2a" providerId="ADAL" clId="{A660255C-40C5-4DE1-B59C-908ABA64FEBC}" dt="2024-01-05T11:15:51.057" v="19" actId="478"/>
          <ac:spMkLst>
            <pc:docMk/>
            <pc:sldMk cId="1512274331" sldId="290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15:32.842" v="17"/>
          <ac:grpSpMkLst>
            <pc:docMk/>
            <pc:sldMk cId="1512274331" sldId="290"/>
            <ac:grpSpMk id="10" creationId="{7CCF0108-C96E-444C-A447-8E9A561D67B5}"/>
          </ac:grpSpMkLst>
        </pc:grpChg>
        <pc:picChg chg="del">
          <ac:chgData name="Rodolfo Duarte Pinto" userId="3c1d2390-f3e2-48ed-a692-c2bca7123a2a" providerId="ADAL" clId="{A660255C-40C5-4DE1-B59C-908ABA64FEBC}" dt="2024-01-05T11:15:29.425" v="14" actId="478"/>
          <ac:picMkLst>
            <pc:docMk/>
            <pc:sldMk cId="1512274331" sldId="29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15:32.842" v="17"/>
          <ac:picMkLst>
            <pc:docMk/>
            <pc:sldMk cId="1512274331" sldId="290"/>
            <ac:picMk id="13" creationId="{6712C2D6-8C1E-44F2-BA58-11D0EE69A770}"/>
          </ac:picMkLst>
        </pc:picChg>
        <pc:cxnChg chg="del">
          <ac:chgData name="Rodolfo Duarte Pinto" userId="3c1d2390-f3e2-48ed-a692-c2bca7123a2a" providerId="ADAL" clId="{A660255C-40C5-4DE1-B59C-908ABA64FEBC}" dt="2024-01-05T11:15:29.425" v="14" actId="478"/>
          <ac:cxnSpMkLst>
            <pc:docMk/>
            <pc:sldMk cId="1512274331" sldId="29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15:32.842" v="17"/>
          <ac:cxnSpMkLst>
            <pc:docMk/>
            <pc:sldMk cId="1512274331" sldId="290"/>
            <ac:cxnSpMk id="14" creationId="{A55B4B5F-CFA2-4B58-8C5E-866A92101DF7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2:46.916" v="174" actId="1076"/>
        <pc:sldMkLst>
          <pc:docMk/>
          <pc:sldMk cId="437127550" sldId="291"/>
        </pc:sldMkLst>
        <pc:spChg chg="mod">
          <ac:chgData name="Rodolfo Duarte Pinto" userId="3c1d2390-f3e2-48ed-a692-c2bca7123a2a" providerId="ADAL" clId="{A660255C-40C5-4DE1-B59C-908ABA64FEBC}" dt="2024-01-05T11:32:46.916" v="174" actId="1076"/>
          <ac:spMkLst>
            <pc:docMk/>
            <pc:sldMk cId="437127550" sldId="291"/>
            <ac:spMk id="7" creationId="{A4B37454-2A1B-4346-9718-2F3F795EC217}"/>
          </ac:spMkLst>
        </pc:spChg>
        <pc:spChg chg="del">
          <ac:chgData name="Rodolfo Duarte Pinto" userId="3c1d2390-f3e2-48ed-a692-c2bca7123a2a" providerId="ADAL" clId="{A660255C-40C5-4DE1-B59C-908ABA64FEBC}" dt="2024-01-05T11:32:35.052" v="171" actId="478"/>
          <ac:spMkLst>
            <pc:docMk/>
            <pc:sldMk cId="437127550" sldId="291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A660255C-40C5-4DE1-B59C-908ABA64FEBC}" dt="2024-01-05T11:32:25.738" v="170"/>
          <ac:spMkLst>
            <pc:docMk/>
            <pc:sldMk cId="437127550" sldId="291"/>
            <ac:spMk id="9" creationId="{9CC9666C-619A-4295-B102-53F203ABFEDE}"/>
          </ac:spMkLst>
        </pc:spChg>
        <pc:spChg chg="del">
          <ac:chgData name="Rodolfo Duarte Pinto" userId="3c1d2390-f3e2-48ed-a692-c2bca7123a2a" providerId="ADAL" clId="{A660255C-40C5-4DE1-B59C-908ABA64FEBC}" dt="2024-01-05T11:32:22.201" v="167" actId="478"/>
          <ac:spMkLst>
            <pc:docMk/>
            <pc:sldMk cId="437127550" sldId="29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2:21.228" v="166" actId="478"/>
          <ac:spMkLst>
            <pc:docMk/>
            <pc:sldMk cId="437127550" sldId="29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2:39.207" v="172"/>
          <ac:spMkLst>
            <pc:docMk/>
            <pc:sldMk cId="437127550" sldId="291"/>
            <ac:spMk id="15" creationId="{F292AD22-A988-436A-A279-96F915BB03E2}"/>
          </ac:spMkLst>
        </pc:spChg>
        <pc:grpChg chg="add mod">
          <ac:chgData name="Rodolfo Duarte Pinto" userId="3c1d2390-f3e2-48ed-a692-c2bca7123a2a" providerId="ADAL" clId="{A660255C-40C5-4DE1-B59C-908ABA64FEBC}" dt="2024-01-05T11:32:25.738" v="170"/>
          <ac:grpSpMkLst>
            <pc:docMk/>
            <pc:sldMk cId="437127550" sldId="291"/>
            <ac:grpSpMk id="10" creationId="{F8C12B39-53FD-416F-BD2C-7B449C40E9E3}"/>
          </ac:grpSpMkLst>
        </pc:grpChg>
        <pc:picChg chg="del">
          <ac:chgData name="Rodolfo Duarte Pinto" userId="3c1d2390-f3e2-48ed-a692-c2bca7123a2a" providerId="ADAL" clId="{A660255C-40C5-4DE1-B59C-908ABA64FEBC}" dt="2024-01-05T11:32:23.498" v="168" actId="478"/>
          <ac:picMkLst>
            <pc:docMk/>
            <pc:sldMk cId="437127550" sldId="29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2:25.738" v="170"/>
          <ac:picMkLst>
            <pc:docMk/>
            <pc:sldMk cId="437127550" sldId="291"/>
            <ac:picMk id="13" creationId="{03EEC323-0297-494D-8DBB-752B63E8C0E5}"/>
          </ac:picMkLst>
        </pc:picChg>
        <pc:cxnChg chg="del">
          <ac:chgData name="Rodolfo Duarte Pinto" userId="3c1d2390-f3e2-48ed-a692-c2bca7123a2a" providerId="ADAL" clId="{A660255C-40C5-4DE1-B59C-908ABA64FEBC}" dt="2024-01-05T11:32:24.532" v="169" actId="478"/>
          <ac:cxnSpMkLst>
            <pc:docMk/>
            <pc:sldMk cId="437127550" sldId="29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2:25.738" v="170"/>
          <ac:cxnSpMkLst>
            <pc:docMk/>
            <pc:sldMk cId="437127550" sldId="291"/>
            <ac:cxnSpMk id="14" creationId="{42AB8AEC-1802-4980-8D3B-253EB32DFF55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2:29.212" v="52" actId="2711"/>
        <pc:sldMkLst>
          <pc:docMk/>
          <pc:sldMk cId="1989146848" sldId="292"/>
        </pc:sldMkLst>
        <pc:spChg chg="add mod">
          <ac:chgData name="Rodolfo Duarte Pinto" userId="3c1d2390-f3e2-48ed-a692-c2bca7123a2a" providerId="ADAL" clId="{A660255C-40C5-4DE1-B59C-908ABA64FEBC}" dt="2024-01-05T11:22:02.582" v="48"/>
          <ac:spMkLst>
            <pc:docMk/>
            <pc:sldMk cId="1989146848" sldId="292"/>
            <ac:spMk id="9" creationId="{231EB457-EBCA-4083-BD1E-1C6B532C67E9}"/>
          </ac:spMkLst>
        </pc:spChg>
        <pc:spChg chg="del">
          <ac:chgData name="Rodolfo Duarte Pinto" userId="3c1d2390-f3e2-48ed-a692-c2bca7123a2a" providerId="ADAL" clId="{A660255C-40C5-4DE1-B59C-908ABA64FEBC}" dt="2024-01-05T11:22:01.616" v="47" actId="478"/>
          <ac:spMkLst>
            <pc:docMk/>
            <pc:sldMk cId="1989146848" sldId="29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2:01.075" v="46" actId="478"/>
          <ac:spMkLst>
            <pc:docMk/>
            <pc:sldMk cId="1989146848" sldId="292"/>
            <ac:spMk id="12" creationId="{C5E7C0C0-C89F-994D-BD14-2A60617FB614}"/>
          </ac:spMkLst>
        </pc:spChg>
        <pc:spChg chg="mod">
          <ac:chgData name="Rodolfo Duarte Pinto" userId="3c1d2390-f3e2-48ed-a692-c2bca7123a2a" providerId="ADAL" clId="{A660255C-40C5-4DE1-B59C-908ABA64FEBC}" dt="2024-01-05T11:22:29.212" v="52" actId="2711"/>
          <ac:spMkLst>
            <pc:docMk/>
            <pc:sldMk cId="1989146848" sldId="292"/>
            <ac:spMk id="14" creationId="{622B16FA-EDFA-3EDD-B849-A42D7A0BB460}"/>
          </ac:spMkLst>
        </pc:spChg>
        <pc:spChg chg="add mod">
          <ac:chgData name="Rodolfo Duarte Pinto" userId="3c1d2390-f3e2-48ed-a692-c2bca7123a2a" providerId="ADAL" clId="{A660255C-40C5-4DE1-B59C-908ABA64FEBC}" dt="2024-01-05T11:22:21.534" v="51"/>
          <ac:spMkLst>
            <pc:docMk/>
            <pc:sldMk cId="1989146848" sldId="292"/>
            <ac:spMk id="16" creationId="{46CEFA27-0C37-40CD-B25C-D9FB7E037DC5}"/>
          </ac:spMkLst>
        </pc:spChg>
        <pc:spChg chg="del">
          <ac:chgData name="Rodolfo Duarte Pinto" userId="3c1d2390-f3e2-48ed-a692-c2bca7123a2a" providerId="ADAL" clId="{A660255C-40C5-4DE1-B59C-908ABA64FEBC}" dt="2024-01-05T11:22:17.813" v="50" actId="478"/>
          <ac:spMkLst>
            <pc:docMk/>
            <pc:sldMk cId="1989146848" sldId="292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22:02.582" v="48"/>
          <ac:grpSpMkLst>
            <pc:docMk/>
            <pc:sldMk cId="1989146848" sldId="292"/>
            <ac:grpSpMk id="10" creationId="{C90C7A6F-74BC-476C-954B-7F2896C6EB87}"/>
          </ac:grpSpMkLst>
        </pc:grpChg>
        <pc:picChg chg="del">
          <ac:chgData name="Rodolfo Duarte Pinto" userId="3c1d2390-f3e2-48ed-a692-c2bca7123a2a" providerId="ADAL" clId="{A660255C-40C5-4DE1-B59C-908ABA64FEBC}" dt="2024-01-05T11:22:00.171" v="45" actId="478"/>
          <ac:picMkLst>
            <pc:docMk/>
            <pc:sldMk cId="1989146848" sldId="29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2:02.582" v="48"/>
          <ac:picMkLst>
            <pc:docMk/>
            <pc:sldMk cId="1989146848" sldId="292"/>
            <ac:picMk id="13" creationId="{B967594E-FF8A-4503-90BA-0178455A91BE}"/>
          </ac:picMkLst>
        </pc:picChg>
        <pc:cxnChg chg="del">
          <ac:chgData name="Rodolfo Duarte Pinto" userId="3c1d2390-f3e2-48ed-a692-c2bca7123a2a" providerId="ADAL" clId="{A660255C-40C5-4DE1-B59C-908ABA64FEBC}" dt="2024-01-05T11:22:00.171" v="45" actId="478"/>
          <ac:cxnSpMkLst>
            <pc:docMk/>
            <pc:sldMk cId="1989146848" sldId="29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2:02.582" v="48"/>
          <ac:cxnSpMkLst>
            <pc:docMk/>
            <pc:sldMk cId="1989146848" sldId="292"/>
            <ac:cxnSpMk id="15" creationId="{17D59A62-9BFB-4CFD-906E-0B80BEC6E125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6:41.866" v="94" actId="2711"/>
        <pc:sldMkLst>
          <pc:docMk/>
          <pc:sldMk cId="3520578773" sldId="301"/>
        </pc:sldMkLst>
        <pc:spChg chg="mod">
          <ac:chgData name="Rodolfo Duarte Pinto" userId="3c1d2390-f3e2-48ed-a692-c2bca7123a2a" providerId="ADAL" clId="{A660255C-40C5-4DE1-B59C-908ABA64FEBC}" dt="2024-01-05T11:26:41.866" v="94" actId="2711"/>
          <ac:spMkLst>
            <pc:docMk/>
            <pc:sldMk cId="3520578773" sldId="301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26:20.038" v="90" actId="478"/>
          <ac:spMkLst>
            <pc:docMk/>
            <pc:sldMk cId="3520578773" sldId="30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6:19.482" v="89" actId="478"/>
          <ac:spMkLst>
            <pc:docMk/>
            <pc:sldMk cId="3520578773" sldId="30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26:21.145" v="91"/>
          <ac:spMkLst>
            <pc:docMk/>
            <pc:sldMk cId="3520578773" sldId="301"/>
            <ac:spMk id="13" creationId="{DDDFC30A-9048-4222-908C-CD31EBF22228}"/>
          </ac:spMkLst>
        </pc:spChg>
        <pc:spChg chg="add del">
          <ac:chgData name="Rodolfo Duarte Pinto" userId="3c1d2390-f3e2-48ed-a692-c2bca7123a2a" providerId="ADAL" clId="{A660255C-40C5-4DE1-B59C-908ABA64FEBC}" dt="2024-01-05T11:26:26.296" v="92" actId="478"/>
          <ac:spMkLst>
            <pc:docMk/>
            <pc:sldMk cId="3520578773" sldId="301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26:30.462" v="93"/>
          <ac:spMkLst>
            <pc:docMk/>
            <pc:sldMk cId="3520578773" sldId="301"/>
            <ac:spMk id="18" creationId="{F083F69D-E1F6-40CB-8812-94EC7CFE227E}"/>
          </ac:spMkLst>
        </pc:spChg>
        <pc:grpChg chg="add mod">
          <ac:chgData name="Rodolfo Duarte Pinto" userId="3c1d2390-f3e2-48ed-a692-c2bca7123a2a" providerId="ADAL" clId="{A660255C-40C5-4DE1-B59C-908ABA64FEBC}" dt="2024-01-05T11:26:21.145" v="91"/>
          <ac:grpSpMkLst>
            <pc:docMk/>
            <pc:sldMk cId="3520578773" sldId="301"/>
            <ac:grpSpMk id="14" creationId="{E94A0CDD-9731-4790-B4F0-1413CFD67F9E}"/>
          </ac:grpSpMkLst>
        </pc:grpChg>
        <pc:picChg chg="del">
          <ac:chgData name="Rodolfo Duarte Pinto" userId="3c1d2390-f3e2-48ed-a692-c2bca7123a2a" providerId="ADAL" clId="{A660255C-40C5-4DE1-B59C-908ABA64FEBC}" dt="2024-01-05T11:26:12.298" v="85" actId="478"/>
          <ac:picMkLst>
            <pc:docMk/>
            <pc:sldMk cId="3520578773" sldId="30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6:21.145" v="91"/>
          <ac:picMkLst>
            <pc:docMk/>
            <pc:sldMk cId="3520578773" sldId="301"/>
            <ac:picMk id="15" creationId="{4725C770-17BE-49C3-958D-C5AC9EAC3116}"/>
          </ac:picMkLst>
        </pc:picChg>
        <pc:cxnChg chg="del">
          <ac:chgData name="Rodolfo Duarte Pinto" userId="3c1d2390-f3e2-48ed-a692-c2bca7123a2a" providerId="ADAL" clId="{A660255C-40C5-4DE1-B59C-908ABA64FEBC}" dt="2024-01-05T11:26:18.479" v="88" actId="478"/>
          <ac:cxnSpMkLst>
            <pc:docMk/>
            <pc:sldMk cId="3520578773" sldId="30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6:21.145" v="91"/>
          <ac:cxnSpMkLst>
            <pc:docMk/>
            <pc:sldMk cId="3520578773" sldId="301"/>
            <ac:cxnSpMk id="16" creationId="{754D8026-B203-47B8-B352-7D1C48458AF7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19:05.194" v="32" actId="1076"/>
        <pc:sldMkLst>
          <pc:docMk/>
          <pc:sldMk cId="26894211" sldId="302"/>
        </pc:sldMkLst>
        <pc:spChg chg="mod">
          <ac:chgData name="Rodolfo Duarte Pinto" userId="3c1d2390-f3e2-48ed-a692-c2bca7123a2a" providerId="ADAL" clId="{A660255C-40C5-4DE1-B59C-908ABA64FEBC}" dt="2024-01-05T11:19:05.194" v="32" actId="1076"/>
          <ac:spMkLst>
            <pc:docMk/>
            <pc:sldMk cId="26894211" sldId="302"/>
            <ac:spMk id="8" creationId="{CFF3299E-21FC-E343-B2B2-B42868A9AA9C}"/>
          </ac:spMkLst>
        </pc:spChg>
        <pc:spChg chg="add mod">
          <ac:chgData name="Rodolfo Duarte Pinto" userId="3c1d2390-f3e2-48ed-a692-c2bca7123a2a" providerId="ADAL" clId="{A660255C-40C5-4DE1-B59C-908ABA64FEBC}" dt="2024-01-05T11:18:34.513" v="27"/>
          <ac:spMkLst>
            <pc:docMk/>
            <pc:sldMk cId="26894211" sldId="302"/>
            <ac:spMk id="9" creationId="{B81706D1-F780-4765-92C9-90844797E231}"/>
          </ac:spMkLst>
        </pc:spChg>
        <pc:spChg chg="del">
          <ac:chgData name="Rodolfo Duarte Pinto" userId="3c1d2390-f3e2-48ed-a692-c2bca7123a2a" providerId="ADAL" clId="{A660255C-40C5-4DE1-B59C-908ABA64FEBC}" dt="2024-01-05T11:18:24.324" v="25" actId="478"/>
          <ac:spMkLst>
            <pc:docMk/>
            <pc:sldMk cId="26894211" sldId="30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18:23.527" v="24" actId="478"/>
          <ac:spMkLst>
            <pc:docMk/>
            <pc:sldMk cId="26894211" sldId="30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18:45.051" v="29"/>
          <ac:spMkLst>
            <pc:docMk/>
            <pc:sldMk cId="26894211" sldId="302"/>
            <ac:spMk id="15" creationId="{F7023FB2-ABF1-42C9-A7F9-4C436954ED01}"/>
          </ac:spMkLst>
        </pc:spChg>
        <pc:spChg chg="del">
          <ac:chgData name="Rodolfo Duarte Pinto" userId="3c1d2390-f3e2-48ed-a692-c2bca7123a2a" providerId="ADAL" clId="{A660255C-40C5-4DE1-B59C-908ABA64FEBC}" dt="2024-01-05T11:18:41.374" v="28" actId="478"/>
          <ac:spMkLst>
            <pc:docMk/>
            <pc:sldMk cId="26894211" sldId="302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18:34.513" v="27"/>
          <ac:grpSpMkLst>
            <pc:docMk/>
            <pc:sldMk cId="26894211" sldId="302"/>
            <ac:grpSpMk id="10" creationId="{946EEA75-E1A4-49DB-8FD5-2FEBE6043176}"/>
          </ac:grpSpMkLst>
        </pc:grpChg>
        <pc:picChg chg="del">
          <ac:chgData name="Rodolfo Duarte Pinto" userId="3c1d2390-f3e2-48ed-a692-c2bca7123a2a" providerId="ADAL" clId="{A660255C-40C5-4DE1-B59C-908ABA64FEBC}" dt="2024-01-05T11:18:26.902" v="26" actId="478"/>
          <ac:picMkLst>
            <pc:docMk/>
            <pc:sldMk cId="26894211" sldId="30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18:34.513" v="27"/>
          <ac:picMkLst>
            <pc:docMk/>
            <pc:sldMk cId="26894211" sldId="302"/>
            <ac:picMk id="13" creationId="{53FB67EB-44B7-45AD-8A58-68DBB5D50730}"/>
          </ac:picMkLst>
        </pc:picChg>
        <pc:cxnChg chg="del">
          <ac:chgData name="Rodolfo Duarte Pinto" userId="3c1d2390-f3e2-48ed-a692-c2bca7123a2a" providerId="ADAL" clId="{A660255C-40C5-4DE1-B59C-908ABA64FEBC}" dt="2024-01-05T11:18:26.902" v="26" actId="478"/>
          <ac:cxnSpMkLst>
            <pc:docMk/>
            <pc:sldMk cId="26894211" sldId="30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18:34.513" v="27"/>
          <ac:cxnSpMkLst>
            <pc:docMk/>
            <pc:sldMk cId="26894211" sldId="302"/>
            <ac:cxnSpMk id="14" creationId="{34147508-C7D6-4847-8CBF-B8F40A3388D5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7:25.028" v="105" actId="2711"/>
        <pc:sldMkLst>
          <pc:docMk/>
          <pc:sldMk cId="3583283800" sldId="303"/>
        </pc:sldMkLst>
        <pc:spChg chg="mod">
          <ac:chgData name="Rodolfo Duarte Pinto" userId="3c1d2390-f3e2-48ed-a692-c2bca7123a2a" providerId="ADAL" clId="{A660255C-40C5-4DE1-B59C-908ABA64FEBC}" dt="2024-01-05T11:27:25.028" v="105" actId="2711"/>
          <ac:spMkLst>
            <pc:docMk/>
            <pc:sldMk cId="3583283800" sldId="303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26:53.318" v="97" actId="478"/>
          <ac:spMkLst>
            <pc:docMk/>
            <pc:sldMk cId="3583283800" sldId="303"/>
            <ac:spMk id="11" creationId="{A4BF32E4-7D7E-0B4A-950F-55A789E5B9D4}"/>
          </ac:spMkLst>
        </pc:spChg>
        <pc:spChg chg="del mod">
          <ac:chgData name="Rodolfo Duarte Pinto" userId="3c1d2390-f3e2-48ed-a692-c2bca7123a2a" providerId="ADAL" clId="{A660255C-40C5-4DE1-B59C-908ABA64FEBC}" dt="2024-01-05T11:26:52.659" v="96" actId="478"/>
          <ac:spMkLst>
            <pc:docMk/>
            <pc:sldMk cId="3583283800" sldId="303"/>
            <ac:spMk id="12" creationId="{C5E7C0C0-C89F-994D-BD14-2A60617FB614}"/>
          </ac:spMkLst>
        </pc:spChg>
        <pc:spChg chg="add del">
          <ac:chgData name="Rodolfo Duarte Pinto" userId="3c1d2390-f3e2-48ed-a692-c2bca7123a2a" providerId="ADAL" clId="{A660255C-40C5-4DE1-B59C-908ABA64FEBC}" dt="2024-01-05T11:27:00.018" v="101" actId="22"/>
          <ac:spMkLst>
            <pc:docMk/>
            <pc:sldMk cId="3583283800" sldId="303"/>
            <ac:spMk id="13" creationId="{E5AE65C2-7FF3-439F-AE43-28B7CA635BEA}"/>
          </ac:spMkLst>
        </pc:spChg>
        <pc:spChg chg="add mod">
          <ac:chgData name="Rodolfo Duarte Pinto" userId="3c1d2390-f3e2-48ed-a692-c2bca7123a2a" providerId="ADAL" clId="{A660255C-40C5-4DE1-B59C-908ABA64FEBC}" dt="2024-01-05T11:27:09.022" v="102"/>
          <ac:spMkLst>
            <pc:docMk/>
            <pc:sldMk cId="3583283800" sldId="303"/>
            <ac:spMk id="14" creationId="{6B050C2A-5E80-417E-AE41-6AF60D56B84D}"/>
          </ac:spMkLst>
        </pc:spChg>
        <pc:spChg chg="del">
          <ac:chgData name="Rodolfo Duarte Pinto" userId="3c1d2390-f3e2-48ed-a692-c2bca7123a2a" providerId="ADAL" clId="{A660255C-40C5-4DE1-B59C-908ABA64FEBC}" dt="2024-01-05T11:27:14.757" v="103" actId="478"/>
          <ac:spMkLst>
            <pc:docMk/>
            <pc:sldMk cId="3583283800" sldId="303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27:18.388" v="104"/>
          <ac:spMkLst>
            <pc:docMk/>
            <pc:sldMk cId="3583283800" sldId="303"/>
            <ac:spMk id="19" creationId="{6A5DB830-3F81-4DB0-9083-88487EF93EE5}"/>
          </ac:spMkLst>
        </pc:spChg>
        <pc:grpChg chg="add mod">
          <ac:chgData name="Rodolfo Duarte Pinto" userId="3c1d2390-f3e2-48ed-a692-c2bca7123a2a" providerId="ADAL" clId="{A660255C-40C5-4DE1-B59C-908ABA64FEBC}" dt="2024-01-05T11:27:09.022" v="102"/>
          <ac:grpSpMkLst>
            <pc:docMk/>
            <pc:sldMk cId="3583283800" sldId="303"/>
            <ac:grpSpMk id="15" creationId="{54752C90-E928-4357-B6AD-B14973B48BB3}"/>
          </ac:grpSpMkLst>
        </pc:grpChg>
        <pc:picChg chg="del">
          <ac:chgData name="Rodolfo Duarte Pinto" userId="3c1d2390-f3e2-48ed-a692-c2bca7123a2a" providerId="ADAL" clId="{A660255C-40C5-4DE1-B59C-908ABA64FEBC}" dt="2024-01-05T11:26:55.105" v="99" actId="478"/>
          <ac:picMkLst>
            <pc:docMk/>
            <pc:sldMk cId="3583283800" sldId="30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7:09.022" v="102"/>
          <ac:picMkLst>
            <pc:docMk/>
            <pc:sldMk cId="3583283800" sldId="303"/>
            <ac:picMk id="16" creationId="{6E3BD34F-C53C-473A-AE98-8BE956D1D1B5}"/>
          </ac:picMkLst>
        </pc:picChg>
        <pc:cxnChg chg="del">
          <ac:chgData name="Rodolfo Duarte Pinto" userId="3c1d2390-f3e2-48ed-a692-c2bca7123a2a" providerId="ADAL" clId="{A660255C-40C5-4DE1-B59C-908ABA64FEBC}" dt="2024-01-05T11:26:54.521" v="98" actId="478"/>
          <ac:cxnSpMkLst>
            <pc:docMk/>
            <pc:sldMk cId="3583283800" sldId="30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7:09.022" v="102"/>
          <ac:cxnSpMkLst>
            <pc:docMk/>
            <pc:sldMk cId="3583283800" sldId="303"/>
            <ac:cxnSpMk id="18" creationId="{582C73E9-61E2-4CED-8323-132B1613DA0E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0:16.327" v="44" actId="1076"/>
        <pc:sldMkLst>
          <pc:docMk/>
          <pc:sldMk cId="320483594" sldId="306"/>
        </pc:sldMkLst>
        <pc:spChg chg="mod">
          <ac:chgData name="Rodolfo Duarte Pinto" userId="3c1d2390-f3e2-48ed-a692-c2bca7123a2a" providerId="ADAL" clId="{A660255C-40C5-4DE1-B59C-908ABA64FEBC}" dt="2024-01-05T11:20:00.919" v="42" actId="1076"/>
          <ac:spMkLst>
            <pc:docMk/>
            <pc:sldMk cId="320483594" sldId="306"/>
            <ac:spMk id="8" creationId="{CFF3299E-21FC-E343-B2B2-B42868A9AA9C}"/>
          </ac:spMkLst>
        </pc:spChg>
        <pc:spChg chg="mod">
          <ac:chgData name="Rodolfo Duarte Pinto" userId="3c1d2390-f3e2-48ed-a692-c2bca7123a2a" providerId="ADAL" clId="{A660255C-40C5-4DE1-B59C-908ABA64FEBC}" dt="2024-01-05T11:20:16.327" v="44" actId="1076"/>
          <ac:spMkLst>
            <pc:docMk/>
            <pc:sldMk cId="320483594" sldId="306"/>
            <ac:spMk id="9" creationId="{66620244-4497-EB81-3F58-E56E5CEE634C}"/>
          </ac:spMkLst>
        </pc:spChg>
        <pc:spChg chg="add mod">
          <ac:chgData name="Rodolfo Duarte Pinto" userId="3c1d2390-f3e2-48ed-a692-c2bca7123a2a" providerId="ADAL" clId="{A660255C-40C5-4DE1-B59C-908ABA64FEBC}" dt="2024-01-05T11:19:31.789" v="37"/>
          <ac:spMkLst>
            <pc:docMk/>
            <pc:sldMk cId="320483594" sldId="306"/>
            <ac:spMk id="10" creationId="{DC3AAECE-0F8B-4BEA-BF8A-E78359CB8C28}"/>
          </ac:spMkLst>
        </pc:spChg>
        <pc:spChg chg="del">
          <ac:chgData name="Rodolfo Duarte Pinto" userId="3c1d2390-f3e2-48ed-a692-c2bca7123a2a" providerId="ADAL" clId="{A660255C-40C5-4DE1-B59C-908ABA64FEBC}" dt="2024-01-05T11:19:22.865" v="34" actId="478"/>
          <ac:spMkLst>
            <pc:docMk/>
            <pc:sldMk cId="320483594" sldId="30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19:21.831" v="33" actId="478"/>
          <ac:spMkLst>
            <pc:docMk/>
            <pc:sldMk cId="320483594" sldId="30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19:40.726" v="39"/>
          <ac:spMkLst>
            <pc:docMk/>
            <pc:sldMk cId="320483594" sldId="306"/>
            <ac:spMk id="16" creationId="{4CEA976D-562E-4967-AD12-15B7E6C6E657}"/>
          </ac:spMkLst>
        </pc:spChg>
        <pc:spChg chg="del">
          <ac:chgData name="Rodolfo Duarte Pinto" userId="3c1d2390-f3e2-48ed-a692-c2bca7123a2a" providerId="ADAL" clId="{A660255C-40C5-4DE1-B59C-908ABA64FEBC}" dt="2024-01-05T11:19:36.723" v="38" actId="478"/>
          <ac:spMkLst>
            <pc:docMk/>
            <pc:sldMk cId="320483594" sldId="30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19:31.789" v="37"/>
          <ac:grpSpMkLst>
            <pc:docMk/>
            <pc:sldMk cId="320483594" sldId="306"/>
            <ac:grpSpMk id="13" creationId="{FA386388-4A53-421D-BD24-1CED20C253F6}"/>
          </ac:grpSpMkLst>
        </pc:grpChg>
        <pc:picChg chg="del">
          <ac:chgData name="Rodolfo Duarte Pinto" userId="3c1d2390-f3e2-48ed-a692-c2bca7123a2a" providerId="ADAL" clId="{A660255C-40C5-4DE1-B59C-908ABA64FEBC}" dt="2024-01-05T11:19:23.794" v="35" actId="478"/>
          <ac:picMkLst>
            <pc:docMk/>
            <pc:sldMk cId="320483594" sldId="30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19:31.789" v="37"/>
          <ac:picMkLst>
            <pc:docMk/>
            <pc:sldMk cId="320483594" sldId="306"/>
            <ac:picMk id="14" creationId="{8B3C179A-BE54-45E8-8D29-5A6F368F4B9B}"/>
          </ac:picMkLst>
        </pc:picChg>
        <pc:cxnChg chg="del">
          <ac:chgData name="Rodolfo Duarte Pinto" userId="3c1d2390-f3e2-48ed-a692-c2bca7123a2a" providerId="ADAL" clId="{A660255C-40C5-4DE1-B59C-908ABA64FEBC}" dt="2024-01-05T11:19:24.953" v="36" actId="478"/>
          <ac:cxnSpMkLst>
            <pc:docMk/>
            <pc:sldMk cId="320483594" sldId="30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19:31.789" v="37"/>
          <ac:cxnSpMkLst>
            <pc:docMk/>
            <pc:sldMk cId="320483594" sldId="306"/>
            <ac:cxnSpMk id="15" creationId="{6AD5153E-2191-49A6-9950-AA2D1791D8B5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3:15.725" v="62" actId="1076"/>
        <pc:sldMkLst>
          <pc:docMk/>
          <pc:sldMk cId="2862533693" sldId="307"/>
        </pc:sldMkLst>
        <pc:spChg chg="del">
          <ac:chgData name="Rodolfo Duarte Pinto" userId="3c1d2390-f3e2-48ed-a692-c2bca7123a2a" providerId="ADAL" clId="{A660255C-40C5-4DE1-B59C-908ABA64FEBC}" dt="2024-01-05T11:22:54.526" v="56" actId="478"/>
          <ac:spMkLst>
            <pc:docMk/>
            <pc:sldMk cId="2862533693" sldId="30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2:53.962" v="55" actId="478"/>
          <ac:spMkLst>
            <pc:docMk/>
            <pc:sldMk cId="2862533693" sldId="307"/>
            <ac:spMk id="12" creationId="{C5E7C0C0-C89F-994D-BD14-2A60617FB614}"/>
          </ac:spMkLst>
        </pc:spChg>
        <pc:spChg chg="mod">
          <ac:chgData name="Rodolfo Duarte Pinto" userId="3c1d2390-f3e2-48ed-a692-c2bca7123a2a" providerId="ADAL" clId="{A660255C-40C5-4DE1-B59C-908ABA64FEBC}" dt="2024-01-05T11:23:15.725" v="62" actId="1076"/>
          <ac:spMkLst>
            <pc:docMk/>
            <pc:sldMk cId="2862533693" sldId="307"/>
            <ac:spMk id="14" creationId="{622B16FA-EDFA-3EDD-B849-A42D7A0BB460}"/>
          </ac:spMkLst>
        </pc:spChg>
        <pc:spChg chg="add mod">
          <ac:chgData name="Rodolfo Duarte Pinto" userId="3c1d2390-f3e2-48ed-a692-c2bca7123a2a" providerId="ADAL" clId="{A660255C-40C5-4DE1-B59C-908ABA64FEBC}" dt="2024-01-05T11:22:55.505" v="57"/>
          <ac:spMkLst>
            <pc:docMk/>
            <pc:sldMk cId="2862533693" sldId="307"/>
            <ac:spMk id="15" creationId="{C6A56423-7E8E-45AF-8027-B7FF9AC4E79E}"/>
          </ac:spMkLst>
        </pc:spChg>
        <pc:spChg chg="del">
          <ac:chgData name="Rodolfo Duarte Pinto" userId="3c1d2390-f3e2-48ed-a692-c2bca7123a2a" providerId="ADAL" clId="{A660255C-40C5-4DE1-B59C-908ABA64FEBC}" dt="2024-01-05T11:22:51.679" v="53" actId="478"/>
          <ac:spMkLst>
            <pc:docMk/>
            <pc:sldMk cId="2862533693" sldId="307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22:57.970" v="60" actId="20577"/>
          <ac:spMkLst>
            <pc:docMk/>
            <pc:sldMk cId="2862533693" sldId="307"/>
            <ac:spMk id="22" creationId="{77159E3B-35F3-48A0-A332-ED1A6267CB6B}"/>
          </ac:spMkLst>
        </pc:spChg>
        <pc:grpChg chg="add mod">
          <ac:chgData name="Rodolfo Duarte Pinto" userId="3c1d2390-f3e2-48ed-a692-c2bca7123a2a" providerId="ADAL" clId="{A660255C-40C5-4DE1-B59C-908ABA64FEBC}" dt="2024-01-05T11:22:55.505" v="57"/>
          <ac:grpSpMkLst>
            <pc:docMk/>
            <pc:sldMk cId="2862533693" sldId="307"/>
            <ac:grpSpMk id="19" creationId="{53B7B2B9-1162-4099-B6CD-D7A2CEE42053}"/>
          </ac:grpSpMkLst>
        </pc:grpChg>
        <pc:picChg chg="del">
          <ac:chgData name="Rodolfo Duarte Pinto" userId="3c1d2390-f3e2-48ed-a692-c2bca7123a2a" providerId="ADAL" clId="{A660255C-40C5-4DE1-B59C-908ABA64FEBC}" dt="2024-01-05T11:22:52.891" v="54" actId="478"/>
          <ac:picMkLst>
            <pc:docMk/>
            <pc:sldMk cId="2862533693" sldId="30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2:55.505" v="57"/>
          <ac:picMkLst>
            <pc:docMk/>
            <pc:sldMk cId="2862533693" sldId="307"/>
            <ac:picMk id="20" creationId="{524E52F9-D1E2-4CB0-9D00-A8CBF3731401}"/>
          </ac:picMkLst>
        </pc:picChg>
        <pc:cxnChg chg="del">
          <ac:chgData name="Rodolfo Duarte Pinto" userId="3c1d2390-f3e2-48ed-a692-c2bca7123a2a" providerId="ADAL" clId="{A660255C-40C5-4DE1-B59C-908ABA64FEBC}" dt="2024-01-05T11:22:51.679" v="53" actId="478"/>
          <ac:cxnSpMkLst>
            <pc:docMk/>
            <pc:sldMk cId="2862533693" sldId="30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2:55.505" v="57"/>
          <ac:cxnSpMkLst>
            <pc:docMk/>
            <pc:sldMk cId="2862533693" sldId="307"/>
            <ac:cxnSpMk id="21" creationId="{7E295DEB-0EFA-4015-AF1F-6F483CB57BEE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3:45.090" v="71" actId="2711"/>
        <pc:sldMkLst>
          <pc:docMk/>
          <pc:sldMk cId="3898319394" sldId="308"/>
        </pc:sldMkLst>
        <pc:spChg chg="del">
          <ac:chgData name="Rodolfo Duarte Pinto" userId="3c1d2390-f3e2-48ed-a692-c2bca7123a2a" providerId="ADAL" clId="{A660255C-40C5-4DE1-B59C-908ABA64FEBC}" dt="2024-01-05T11:23:32.725" v="68" actId="478"/>
          <ac:spMkLst>
            <pc:docMk/>
            <pc:sldMk cId="3898319394" sldId="30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3:31.453" v="67" actId="478"/>
          <ac:spMkLst>
            <pc:docMk/>
            <pc:sldMk cId="3898319394" sldId="308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23:34.393" v="69"/>
          <ac:spMkLst>
            <pc:docMk/>
            <pc:sldMk cId="3898319394" sldId="308"/>
            <ac:spMk id="14" creationId="{6BB9974A-7C03-4A9A-A256-8302D7A49180}"/>
          </ac:spMkLst>
        </pc:spChg>
        <pc:spChg chg="del mod">
          <ac:chgData name="Rodolfo Duarte Pinto" userId="3c1d2390-f3e2-48ed-a692-c2bca7123a2a" providerId="ADAL" clId="{A660255C-40C5-4DE1-B59C-908ABA64FEBC}" dt="2024-01-05T11:23:30.092" v="66" actId="478"/>
          <ac:spMkLst>
            <pc:docMk/>
            <pc:sldMk cId="3898319394" sldId="308"/>
            <ac:spMk id="17" creationId="{66C3FE60-80DC-4B4E-8E68-AAA634EBE7C3}"/>
          </ac:spMkLst>
        </pc:spChg>
        <pc:spChg chg="mod">
          <ac:chgData name="Rodolfo Duarte Pinto" userId="3c1d2390-f3e2-48ed-a692-c2bca7123a2a" providerId="ADAL" clId="{A660255C-40C5-4DE1-B59C-908ABA64FEBC}" dt="2024-01-05T11:23:45.090" v="71" actId="2711"/>
          <ac:spMkLst>
            <pc:docMk/>
            <pc:sldMk cId="3898319394" sldId="308"/>
            <ac:spMk id="19" creationId="{64574618-07B7-B7F6-6E4A-2A3AD2CE330C}"/>
          </ac:spMkLst>
        </pc:spChg>
        <pc:spChg chg="add mod">
          <ac:chgData name="Rodolfo Duarte Pinto" userId="3c1d2390-f3e2-48ed-a692-c2bca7123a2a" providerId="ADAL" clId="{A660255C-40C5-4DE1-B59C-908ABA64FEBC}" dt="2024-01-05T11:23:37.861" v="70" actId="20577"/>
          <ac:spMkLst>
            <pc:docMk/>
            <pc:sldMk cId="3898319394" sldId="308"/>
            <ac:spMk id="23" creationId="{0481A7FD-76E4-4FB9-A2DB-129585E6EE7F}"/>
          </ac:spMkLst>
        </pc:spChg>
        <pc:grpChg chg="add mod">
          <ac:chgData name="Rodolfo Duarte Pinto" userId="3c1d2390-f3e2-48ed-a692-c2bca7123a2a" providerId="ADAL" clId="{A660255C-40C5-4DE1-B59C-908ABA64FEBC}" dt="2024-01-05T11:23:34.393" v="69"/>
          <ac:grpSpMkLst>
            <pc:docMk/>
            <pc:sldMk cId="3898319394" sldId="308"/>
            <ac:grpSpMk id="20" creationId="{3ED33AC5-F154-4215-A34B-069D477128C8}"/>
          </ac:grpSpMkLst>
        </pc:grpChg>
        <pc:picChg chg="del">
          <ac:chgData name="Rodolfo Duarte Pinto" userId="3c1d2390-f3e2-48ed-a692-c2bca7123a2a" providerId="ADAL" clId="{A660255C-40C5-4DE1-B59C-908ABA64FEBC}" dt="2024-01-05T11:23:26.213" v="63" actId="478"/>
          <ac:picMkLst>
            <pc:docMk/>
            <pc:sldMk cId="3898319394" sldId="30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3:34.393" v="69"/>
          <ac:picMkLst>
            <pc:docMk/>
            <pc:sldMk cId="3898319394" sldId="308"/>
            <ac:picMk id="21" creationId="{2426AA28-103D-4D2B-BCDE-7CCE950AA3A8}"/>
          </ac:picMkLst>
        </pc:picChg>
        <pc:cxnChg chg="del">
          <ac:chgData name="Rodolfo Duarte Pinto" userId="3c1d2390-f3e2-48ed-a692-c2bca7123a2a" providerId="ADAL" clId="{A660255C-40C5-4DE1-B59C-908ABA64FEBC}" dt="2024-01-05T11:23:27.215" v="64" actId="478"/>
          <ac:cxnSpMkLst>
            <pc:docMk/>
            <pc:sldMk cId="3898319394" sldId="30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3:34.393" v="69"/>
          <ac:cxnSpMkLst>
            <pc:docMk/>
            <pc:sldMk cId="3898319394" sldId="308"/>
            <ac:cxnSpMk id="22" creationId="{6BF238CB-4D0C-4F9F-B1FC-158DD08035FA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4:59.317" v="84" actId="20577"/>
        <pc:sldMkLst>
          <pc:docMk/>
          <pc:sldMk cId="3529433647" sldId="309"/>
        </pc:sldMkLst>
        <pc:spChg chg="add mod">
          <ac:chgData name="Rodolfo Duarte Pinto" userId="3c1d2390-f3e2-48ed-a692-c2bca7123a2a" providerId="ADAL" clId="{A660255C-40C5-4DE1-B59C-908ABA64FEBC}" dt="2024-01-05T11:23:55.162" v="75"/>
          <ac:spMkLst>
            <pc:docMk/>
            <pc:sldMk cId="3529433647" sldId="309"/>
            <ac:spMk id="10" creationId="{27C91CB9-6941-469B-951A-C12BE7317EC7}"/>
          </ac:spMkLst>
        </pc:spChg>
        <pc:spChg chg="del">
          <ac:chgData name="Rodolfo Duarte Pinto" userId="3c1d2390-f3e2-48ed-a692-c2bca7123a2a" providerId="ADAL" clId="{A660255C-40C5-4DE1-B59C-908ABA64FEBC}" dt="2024-01-05T11:23:53.706" v="74" actId="478"/>
          <ac:spMkLst>
            <pc:docMk/>
            <pc:sldMk cId="3529433647" sldId="309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3:53.106" v="73" actId="478"/>
          <ac:spMkLst>
            <pc:docMk/>
            <pc:sldMk cId="3529433647" sldId="309"/>
            <ac:spMk id="12" creationId="{C5E7C0C0-C89F-994D-BD14-2A60617FB614}"/>
          </ac:spMkLst>
        </pc:spChg>
        <pc:spChg chg="mod">
          <ac:chgData name="Rodolfo Duarte Pinto" userId="3c1d2390-f3e2-48ed-a692-c2bca7123a2a" providerId="ADAL" clId="{A660255C-40C5-4DE1-B59C-908ABA64FEBC}" dt="2024-01-05T11:24:34.590" v="80" actId="1076"/>
          <ac:spMkLst>
            <pc:docMk/>
            <pc:sldMk cId="3529433647" sldId="309"/>
            <ac:spMk id="14" creationId="{5A78D1CD-6C2A-5016-56DE-FA998642F698}"/>
          </ac:spMkLst>
        </pc:spChg>
        <pc:spChg chg="del">
          <ac:chgData name="Rodolfo Duarte Pinto" userId="3c1d2390-f3e2-48ed-a692-c2bca7123a2a" providerId="ADAL" clId="{A660255C-40C5-4DE1-B59C-908ABA64FEBC}" dt="2024-01-05T11:23:51.699" v="72" actId="478"/>
          <ac:spMkLst>
            <pc:docMk/>
            <pc:sldMk cId="3529433647" sldId="309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23:58.159" v="76" actId="20577"/>
          <ac:spMkLst>
            <pc:docMk/>
            <pc:sldMk cId="3529433647" sldId="309"/>
            <ac:spMk id="18" creationId="{8662B1E6-CE70-4532-80E5-E9980A6DE630}"/>
          </ac:spMkLst>
        </pc:spChg>
        <pc:spChg chg="mod">
          <ac:chgData name="Rodolfo Duarte Pinto" userId="3c1d2390-f3e2-48ed-a692-c2bca7123a2a" providerId="ADAL" clId="{A660255C-40C5-4DE1-B59C-908ABA64FEBC}" dt="2024-01-05T11:24:59.317" v="84" actId="20577"/>
          <ac:spMkLst>
            <pc:docMk/>
            <pc:sldMk cId="3529433647" sldId="309"/>
            <ac:spMk id="20" creationId="{6D112C25-E2C8-584D-CB3F-54CD325B5C23}"/>
          </ac:spMkLst>
        </pc:spChg>
        <pc:grpChg chg="add mod">
          <ac:chgData name="Rodolfo Duarte Pinto" userId="3c1d2390-f3e2-48ed-a692-c2bca7123a2a" providerId="ADAL" clId="{A660255C-40C5-4DE1-B59C-908ABA64FEBC}" dt="2024-01-05T11:23:55.162" v="75"/>
          <ac:grpSpMkLst>
            <pc:docMk/>
            <pc:sldMk cId="3529433647" sldId="309"/>
            <ac:grpSpMk id="13" creationId="{491C919F-4100-4281-B6D2-F4D4C9FBBCFA}"/>
          </ac:grpSpMkLst>
        </pc:grpChg>
        <pc:picChg chg="del">
          <ac:chgData name="Rodolfo Duarte Pinto" userId="3c1d2390-f3e2-48ed-a692-c2bca7123a2a" providerId="ADAL" clId="{A660255C-40C5-4DE1-B59C-908ABA64FEBC}" dt="2024-01-05T11:23:51.699" v="72" actId="478"/>
          <ac:picMkLst>
            <pc:docMk/>
            <pc:sldMk cId="3529433647" sldId="309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3:55.162" v="75"/>
          <ac:picMkLst>
            <pc:docMk/>
            <pc:sldMk cId="3529433647" sldId="309"/>
            <ac:picMk id="15" creationId="{F260B7B0-9A3B-496B-8BD5-EE3453D83A4B}"/>
          </ac:picMkLst>
        </pc:picChg>
        <pc:cxnChg chg="del">
          <ac:chgData name="Rodolfo Duarte Pinto" userId="3c1d2390-f3e2-48ed-a692-c2bca7123a2a" providerId="ADAL" clId="{A660255C-40C5-4DE1-B59C-908ABA64FEBC}" dt="2024-01-05T11:23:51.699" v="72" actId="478"/>
          <ac:cxnSpMkLst>
            <pc:docMk/>
            <pc:sldMk cId="3529433647" sldId="309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3:55.162" v="75"/>
          <ac:cxnSpMkLst>
            <pc:docMk/>
            <pc:sldMk cId="3529433647" sldId="309"/>
            <ac:cxnSpMk id="16" creationId="{93F8261B-3D26-47F3-A271-7BD4E4CF3AD7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9:03.545" v="115" actId="1076"/>
        <pc:sldMkLst>
          <pc:docMk/>
          <pc:sldMk cId="269812793" sldId="310"/>
        </pc:sldMkLst>
        <pc:spChg chg="add mod">
          <ac:chgData name="Rodolfo Duarte Pinto" userId="3c1d2390-f3e2-48ed-a692-c2bca7123a2a" providerId="ADAL" clId="{A660255C-40C5-4DE1-B59C-908ABA64FEBC}" dt="2024-01-05T11:28:07.701" v="109"/>
          <ac:spMkLst>
            <pc:docMk/>
            <pc:sldMk cId="269812793" sldId="310"/>
            <ac:spMk id="9" creationId="{CFD20265-05BF-40E7-80B8-E2E8127A0BF0}"/>
          </ac:spMkLst>
        </pc:spChg>
        <pc:spChg chg="mod">
          <ac:chgData name="Rodolfo Duarte Pinto" userId="3c1d2390-f3e2-48ed-a692-c2bca7123a2a" providerId="ADAL" clId="{A660255C-40C5-4DE1-B59C-908ABA64FEBC}" dt="2024-01-05T11:28:41.940" v="113" actId="1076"/>
          <ac:spMkLst>
            <pc:docMk/>
            <pc:sldMk cId="269812793" sldId="310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28:06.544" v="108" actId="478"/>
          <ac:spMkLst>
            <pc:docMk/>
            <pc:sldMk cId="269812793" sldId="31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8:05.819" v="107" actId="478"/>
          <ac:spMkLst>
            <pc:docMk/>
            <pc:sldMk cId="269812793" sldId="31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28:26.205" v="111"/>
          <ac:spMkLst>
            <pc:docMk/>
            <pc:sldMk cId="269812793" sldId="310"/>
            <ac:spMk id="16" creationId="{A3D1AB28-E974-43D1-A430-14DA296334D3}"/>
          </ac:spMkLst>
        </pc:spChg>
        <pc:spChg chg="del">
          <ac:chgData name="Rodolfo Duarte Pinto" userId="3c1d2390-f3e2-48ed-a692-c2bca7123a2a" providerId="ADAL" clId="{A660255C-40C5-4DE1-B59C-908ABA64FEBC}" dt="2024-01-05T11:28:21.876" v="110" actId="478"/>
          <ac:spMkLst>
            <pc:docMk/>
            <pc:sldMk cId="269812793" sldId="310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28:07.701" v="109"/>
          <ac:grpSpMkLst>
            <pc:docMk/>
            <pc:sldMk cId="269812793" sldId="310"/>
            <ac:grpSpMk id="13" creationId="{B37BB4B2-17D7-4D29-BC42-833E2F889E97}"/>
          </ac:grpSpMkLst>
        </pc:grpChg>
        <pc:picChg chg="del">
          <ac:chgData name="Rodolfo Duarte Pinto" userId="3c1d2390-f3e2-48ed-a692-c2bca7123a2a" providerId="ADAL" clId="{A660255C-40C5-4DE1-B59C-908ABA64FEBC}" dt="2024-01-05T11:28:04.580" v="106" actId="478"/>
          <ac:picMkLst>
            <pc:docMk/>
            <pc:sldMk cId="269812793" sldId="31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9:03.545" v="115" actId="1076"/>
          <ac:picMkLst>
            <pc:docMk/>
            <pc:sldMk cId="269812793" sldId="310"/>
            <ac:picMk id="4" creationId="{1FFE5996-3703-761B-6FEF-07F42B76DC26}"/>
          </ac:picMkLst>
        </pc:picChg>
        <pc:picChg chg="mod">
          <ac:chgData name="Rodolfo Duarte Pinto" userId="3c1d2390-f3e2-48ed-a692-c2bca7123a2a" providerId="ADAL" clId="{A660255C-40C5-4DE1-B59C-908ABA64FEBC}" dt="2024-01-05T11:28:07.701" v="109"/>
          <ac:picMkLst>
            <pc:docMk/>
            <pc:sldMk cId="269812793" sldId="310"/>
            <ac:picMk id="14" creationId="{C72E05CE-761D-4468-A3F8-23FF24E366A3}"/>
          </ac:picMkLst>
        </pc:picChg>
        <pc:cxnChg chg="del">
          <ac:chgData name="Rodolfo Duarte Pinto" userId="3c1d2390-f3e2-48ed-a692-c2bca7123a2a" providerId="ADAL" clId="{A660255C-40C5-4DE1-B59C-908ABA64FEBC}" dt="2024-01-05T11:28:04.580" v="106" actId="478"/>
          <ac:cxnSpMkLst>
            <pc:docMk/>
            <pc:sldMk cId="269812793" sldId="31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8:07.701" v="109"/>
          <ac:cxnSpMkLst>
            <pc:docMk/>
            <pc:sldMk cId="269812793" sldId="310"/>
            <ac:cxnSpMk id="15" creationId="{61ED6C10-3819-4E37-8F8F-E7FE53FC21E0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0:04.841" v="132" actId="2711"/>
        <pc:sldMkLst>
          <pc:docMk/>
          <pc:sldMk cId="1247373286" sldId="311"/>
        </pc:sldMkLst>
        <pc:spChg chg="mod">
          <ac:chgData name="Rodolfo Duarte Pinto" userId="3c1d2390-f3e2-48ed-a692-c2bca7123a2a" providerId="ADAL" clId="{A660255C-40C5-4DE1-B59C-908ABA64FEBC}" dt="2024-01-05T11:30:04.841" v="132" actId="2711"/>
          <ac:spMkLst>
            <pc:docMk/>
            <pc:sldMk cId="1247373286" sldId="311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29:53.636" v="123" actId="478"/>
          <ac:spMkLst>
            <pc:docMk/>
            <pc:sldMk cId="1247373286" sldId="31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9:53.093" v="122" actId="478"/>
          <ac:spMkLst>
            <pc:docMk/>
            <pc:sldMk cId="1247373286" sldId="31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29:54.804" v="124"/>
          <ac:spMkLst>
            <pc:docMk/>
            <pc:sldMk cId="1247373286" sldId="311"/>
            <ac:spMk id="15" creationId="{94A6B530-23E8-4055-8B00-BA8A22147AA5}"/>
          </ac:spMkLst>
        </pc:spChg>
        <pc:spChg chg="del">
          <ac:chgData name="Rodolfo Duarte Pinto" userId="3c1d2390-f3e2-48ed-a692-c2bca7123a2a" providerId="ADAL" clId="{A660255C-40C5-4DE1-B59C-908ABA64FEBC}" dt="2024-01-05T11:29:51.780" v="121" actId="478"/>
          <ac:spMkLst>
            <pc:docMk/>
            <pc:sldMk cId="1247373286" sldId="311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29:59.207" v="131" actId="20577"/>
          <ac:spMkLst>
            <pc:docMk/>
            <pc:sldMk cId="1247373286" sldId="311"/>
            <ac:spMk id="21" creationId="{D5688FB8-0F68-492B-BAED-10AA36784303}"/>
          </ac:spMkLst>
        </pc:spChg>
        <pc:grpChg chg="add mod">
          <ac:chgData name="Rodolfo Duarte Pinto" userId="3c1d2390-f3e2-48ed-a692-c2bca7123a2a" providerId="ADAL" clId="{A660255C-40C5-4DE1-B59C-908ABA64FEBC}" dt="2024-01-05T11:29:54.804" v="124"/>
          <ac:grpSpMkLst>
            <pc:docMk/>
            <pc:sldMk cId="1247373286" sldId="311"/>
            <ac:grpSpMk id="16" creationId="{06883318-F54C-4AF8-812A-DD0E03D845A7}"/>
          </ac:grpSpMkLst>
        </pc:grpChg>
        <pc:picChg chg="del">
          <ac:chgData name="Rodolfo Duarte Pinto" userId="3c1d2390-f3e2-48ed-a692-c2bca7123a2a" providerId="ADAL" clId="{A660255C-40C5-4DE1-B59C-908ABA64FEBC}" dt="2024-01-05T11:29:51.780" v="121" actId="478"/>
          <ac:picMkLst>
            <pc:docMk/>
            <pc:sldMk cId="1247373286" sldId="31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9:54.804" v="124"/>
          <ac:picMkLst>
            <pc:docMk/>
            <pc:sldMk cId="1247373286" sldId="311"/>
            <ac:picMk id="18" creationId="{F3C5BB39-55AD-4AB2-B296-BCF6FD284401}"/>
          </ac:picMkLst>
        </pc:picChg>
        <pc:cxnChg chg="del">
          <ac:chgData name="Rodolfo Duarte Pinto" userId="3c1d2390-f3e2-48ed-a692-c2bca7123a2a" providerId="ADAL" clId="{A660255C-40C5-4DE1-B59C-908ABA64FEBC}" dt="2024-01-05T11:29:51.780" v="121" actId="478"/>
          <ac:cxnSpMkLst>
            <pc:docMk/>
            <pc:sldMk cId="1247373286" sldId="31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9:54.804" v="124"/>
          <ac:cxnSpMkLst>
            <pc:docMk/>
            <pc:sldMk cId="1247373286" sldId="311"/>
            <ac:cxnSpMk id="19" creationId="{5FF24D52-8DFC-41FB-BA09-985616D5AB0D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1:03.818" v="156" actId="1076"/>
        <pc:sldMkLst>
          <pc:docMk/>
          <pc:sldMk cId="2012975774" sldId="312"/>
        </pc:sldMkLst>
        <pc:spChg chg="mod">
          <ac:chgData name="Rodolfo Duarte Pinto" userId="3c1d2390-f3e2-48ed-a692-c2bca7123a2a" providerId="ADAL" clId="{A660255C-40C5-4DE1-B59C-908ABA64FEBC}" dt="2024-01-05T11:30:51.513" v="155" actId="2711"/>
          <ac:spMkLst>
            <pc:docMk/>
            <pc:sldMk cId="2012975774" sldId="312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30:34.219" v="136" actId="478"/>
          <ac:spMkLst>
            <pc:docMk/>
            <pc:sldMk cId="2012975774" sldId="31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0:33.239" v="135" actId="478"/>
          <ac:spMkLst>
            <pc:docMk/>
            <pc:sldMk cId="2012975774" sldId="31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0:35.525" v="137"/>
          <ac:spMkLst>
            <pc:docMk/>
            <pc:sldMk cId="2012975774" sldId="312"/>
            <ac:spMk id="13" creationId="{443F733B-65DC-4EF0-906D-53CBCA76EC3D}"/>
          </ac:spMkLst>
        </pc:spChg>
        <pc:spChg chg="mod">
          <ac:chgData name="Rodolfo Duarte Pinto" userId="3c1d2390-f3e2-48ed-a692-c2bca7123a2a" providerId="ADAL" clId="{A660255C-40C5-4DE1-B59C-908ABA64FEBC}" dt="2024-01-05T11:31:03.818" v="156" actId="1076"/>
          <ac:spMkLst>
            <pc:docMk/>
            <pc:sldMk cId="2012975774" sldId="312"/>
            <ac:spMk id="16" creationId="{2F5A36E3-6C47-B560-7055-7D0634524E51}"/>
          </ac:spMkLst>
        </pc:spChg>
        <pc:spChg chg="del">
          <ac:chgData name="Rodolfo Duarte Pinto" userId="3c1d2390-f3e2-48ed-a692-c2bca7123a2a" providerId="ADAL" clId="{A660255C-40C5-4DE1-B59C-908ABA64FEBC}" dt="2024-01-05T11:30:31.282" v="133" actId="478"/>
          <ac:spMkLst>
            <pc:docMk/>
            <pc:sldMk cId="2012975774" sldId="312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30:41.623" v="153" actId="20577"/>
          <ac:spMkLst>
            <pc:docMk/>
            <pc:sldMk cId="2012975774" sldId="312"/>
            <ac:spMk id="19" creationId="{E82C4B47-5139-464C-82FD-2699B587C460}"/>
          </ac:spMkLst>
        </pc:spChg>
        <pc:grpChg chg="add mod">
          <ac:chgData name="Rodolfo Duarte Pinto" userId="3c1d2390-f3e2-48ed-a692-c2bca7123a2a" providerId="ADAL" clId="{A660255C-40C5-4DE1-B59C-908ABA64FEBC}" dt="2024-01-05T11:30:35.525" v="137"/>
          <ac:grpSpMkLst>
            <pc:docMk/>
            <pc:sldMk cId="2012975774" sldId="312"/>
            <ac:grpSpMk id="14" creationId="{1E035BE3-B3A2-4AFE-AA61-DF2652FB8FFB}"/>
          </ac:grpSpMkLst>
        </pc:grpChg>
        <pc:picChg chg="del">
          <ac:chgData name="Rodolfo Duarte Pinto" userId="3c1d2390-f3e2-48ed-a692-c2bca7123a2a" providerId="ADAL" clId="{A660255C-40C5-4DE1-B59C-908ABA64FEBC}" dt="2024-01-05T11:30:31.806" v="134" actId="478"/>
          <ac:picMkLst>
            <pc:docMk/>
            <pc:sldMk cId="2012975774" sldId="31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0:35.525" v="137"/>
          <ac:picMkLst>
            <pc:docMk/>
            <pc:sldMk cId="2012975774" sldId="312"/>
            <ac:picMk id="15" creationId="{4781C16C-7F5D-468A-B033-724BBEB18684}"/>
          </ac:picMkLst>
        </pc:picChg>
        <pc:cxnChg chg="del">
          <ac:chgData name="Rodolfo Duarte Pinto" userId="3c1d2390-f3e2-48ed-a692-c2bca7123a2a" providerId="ADAL" clId="{A660255C-40C5-4DE1-B59C-908ABA64FEBC}" dt="2024-01-05T11:30:31.282" v="133" actId="478"/>
          <ac:cxnSpMkLst>
            <pc:docMk/>
            <pc:sldMk cId="2012975774" sldId="31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0:35.525" v="137"/>
          <ac:cxnSpMkLst>
            <pc:docMk/>
            <pc:sldMk cId="2012975774" sldId="312"/>
            <ac:cxnSpMk id="18" creationId="{709B41CF-4A0B-4660-A3F6-24D3BF6B89F9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2:03.670" v="165" actId="1076"/>
        <pc:sldMkLst>
          <pc:docMk/>
          <pc:sldMk cId="54755151" sldId="313"/>
        </pc:sldMkLst>
        <pc:spChg chg="mod">
          <ac:chgData name="Rodolfo Duarte Pinto" userId="3c1d2390-f3e2-48ed-a692-c2bca7123a2a" providerId="ADAL" clId="{A660255C-40C5-4DE1-B59C-908ABA64FEBC}" dt="2024-01-05T11:32:03.670" v="165" actId="1076"/>
          <ac:spMkLst>
            <pc:docMk/>
            <pc:sldMk cId="54755151" sldId="313"/>
            <ac:spMk id="10" creationId="{74A9EB3B-6263-8E49-91FF-2E89F38320AB}"/>
          </ac:spMkLst>
        </pc:spChg>
        <pc:spChg chg="del">
          <ac:chgData name="Rodolfo Duarte Pinto" userId="3c1d2390-f3e2-48ed-a692-c2bca7123a2a" providerId="ADAL" clId="{A660255C-40C5-4DE1-B59C-908ABA64FEBC}" dt="2024-01-05T11:31:41.022" v="160" actId="478"/>
          <ac:spMkLst>
            <pc:docMk/>
            <pc:sldMk cId="54755151" sldId="31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1:40.354" v="159" actId="478"/>
          <ac:spMkLst>
            <pc:docMk/>
            <pc:sldMk cId="54755151" sldId="313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1:42.237" v="161"/>
          <ac:spMkLst>
            <pc:docMk/>
            <pc:sldMk cId="54755151" sldId="313"/>
            <ac:spMk id="13" creationId="{F2F5239F-1466-44C3-B1A2-DC6C8B66C919}"/>
          </ac:spMkLst>
        </pc:spChg>
        <pc:spChg chg="mod">
          <ac:chgData name="Rodolfo Duarte Pinto" userId="3c1d2390-f3e2-48ed-a692-c2bca7123a2a" providerId="ADAL" clId="{A660255C-40C5-4DE1-B59C-908ABA64FEBC}" dt="2024-01-05T11:31:52.495" v="163" actId="2711"/>
          <ac:spMkLst>
            <pc:docMk/>
            <pc:sldMk cId="54755151" sldId="313"/>
            <ac:spMk id="16" creationId="{2F5A36E3-6C47-B560-7055-7D0634524E51}"/>
          </ac:spMkLst>
        </pc:spChg>
        <pc:spChg chg="del">
          <ac:chgData name="Rodolfo Duarte Pinto" userId="3c1d2390-f3e2-48ed-a692-c2bca7123a2a" providerId="ADAL" clId="{A660255C-40C5-4DE1-B59C-908ABA64FEBC}" dt="2024-01-05T11:31:38.691" v="157" actId="478"/>
          <ac:spMkLst>
            <pc:docMk/>
            <pc:sldMk cId="54755151" sldId="313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A660255C-40C5-4DE1-B59C-908ABA64FEBC}" dt="2024-01-05T11:31:42.237" v="161"/>
          <ac:spMkLst>
            <pc:docMk/>
            <pc:sldMk cId="54755151" sldId="313"/>
            <ac:spMk id="19" creationId="{12794467-1141-4CA6-80CF-2A773C9F8BF9}"/>
          </ac:spMkLst>
        </pc:spChg>
        <pc:grpChg chg="add mod">
          <ac:chgData name="Rodolfo Duarte Pinto" userId="3c1d2390-f3e2-48ed-a692-c2bca7123a2a" providerId="ADAL" clId="{A660255C-40C5-4DE1-B59C-908ABA64FEBC}" dt="2024-01-05T11:31:42.237" v="161"/>
          <ac:grpSpMkLst>
            <pc:docMk/>
            <pc:sldMk cId="54755151" sldId="313"/>
            <ac:grpSpMk id="14" creationId="{1941D9A3-F1D1-4BE2-861C-D98478E0489A}"/>
          </ac:grpSpMkLst>
        </pc:grpChg>
        <pc:picChg chg="del">
          <ac:chgData name="Rodolfo Duarte Pinto" userId="3c1d2390-f3e2-48ed-a692-c2bca7123a2a" providerId="ADAL" clId="{A660255C-40C5-4DE1-B59C-908ABA64FEBC}" dt="2024-01-05T11:31:39.433" v="158" actId="478"/>
          <ac:picMkLst>
            <pc:docMk/>
            <pc:sldMk cId="54755151" sldId="31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1:42.237" v="161"/>
          <ac:picMkLst>
            <pc:docMk/>
            <pc:sldMk cId="54755151" sldId="313"/>
            <ac:picMk id="15" creationId="{57AB2784-4B3E-4452-ABFD-6A83761F4B97}"/>
          </ac:picMkLst>
        </pc:picChg>
        <pc:cxnChg chg="del">
          <ac:chgData name="Rodolfo Duarte Pinto" userId="3c1d2390-f3e2-48ed-a692-c2bca7123a2a" providerId="ADAL" clId="{A660255C-40C5-4DE1-B59C-908ABA64FEBC}" dt="2024-01-05T11:31:38.691" v="157" actId="478"/>
          <ac:cxnSpMkLst>
            <pc:docMk/>
            <pc:sldMk cId="54755151" sldId="31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1:42.237" v="161"/>
          <ac:cxnSpMkLst>
            <pc:docMk/>
            <pc:sldMk cId="54755151" sldId="313"/>
            <ac:cxnSpMk id="18" creationId="{507C6C8C-F78C-45E3-8A5F-AA9AC750E4A4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7:56.605" v="192" actId="2711"/>
        <pc:sldMkLst>
          <pc:docMk/>
          <pc:sldMk cId="3903696659" sldId="314"/>
        </pc:sldMkLst>
        <pc:spChg chg="mod">
          <ac:chgData name="Rodolfo Duarte Pinto" userId="3c1d2390-f3e2-48ed-a692-c2bca7123a2a" providerId="ADAL" clId="{A660255C-40C5-4DE1-B59C-908ABA64FEBC}" dt="2024-01-05T11:37:56.605" v="192" actId="2711"/>
          <ac:spMkLst>
            <pc:docMk/>
            <pc:sldMk cId="3903696659" sldId="314"/>
            <ac:spMk id="7" creationId="{A4B37454-2A1B-4346-9718-2F3F795EC217}"/>
          </ac:spMkLst>
        </pc:spChg>
        <pc:spChg chg="del">
          <ac:chgData name="Rodolfo Duarte Pinto" userId="3c1d2390-f3e2-48ed-a692-c2bca7123a2a" providerId="ADAL" clId="{A660255C-40C5-4DE1-B59C-908ABA64FEBC}" dt="2024-01-05T11:37:46.288" v="183" actId="478"/>
          <ac:spMkLst>
            <pc:docMk/>
            <pc:sldMk cId="3903696659" sldId="314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A660255C-40C5-4DE1-B59C-908ABA64FEBC}" dt="2024-01-05T11:37:47.764" v="184"/>
          <ac:spMkLst>
            <pc:docMk/>
            <pc:sldMk cId="3903696659" sldId="314"/>
            <ac:spMk id="9" creationId="{43F3D995-B783-48D9-8502-522C39DABF71}"/>
          </ac:spMkLst>
        </pc:spChg>
        <pc:spChg chg="del">
          <ac:chgData name="Rodolfo Duarte Pinto" userId="3c1d2390-f3e2-48ed-a692-c2bca7123a2a" providerId="ADAL" clId="{A660255C-40C5-4DE1-B59C-908ABA64FEBC}" dt="2024-01-05T11:37:43.493" v="181" actId="478"/>
          <ac:spMkLst>
            <pc:docMk/>
            <pc:sldMk cId="3903696659" sldId="314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7:44.231" v="182" actId="478"/>
          <ac:spMkLst>
            <pc:docMk/>
            <pc:sldMk cId="3903696659" sldId="314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7:51.461" v="191" actId="20577"/>
          <ac:spMkLst>
            <pc:docMk/>
            <pc:sldMk cId="3903696659" sldId="314"/>
            <ac:spMk id="15" creationId="{D740FA9F-793A-49DD-B17C-3BB078084967}"/>
          </ac:spMkLst>
        </pc:spChg>
        <pc:grpChg chg="add mod">
          <ac:chgData name="Rodolfo Duarte Pinto" userId="3c1d2390-f3e2-48ed-a692-c2bca7123a2a" providerId="ADAL" clId="{A660255C-40C5-4DE1-B59C-908ABA64FEBC}" dt="2024-01-05T11:37:47.764" v="184"/>
          <ac:grpSpMkLst>
            <pc:docMk/>
            <pc:sldMk cId="3903696659" sldId="314"/>
            <ac:grpSpMk id="10" creationId="{A6A93DBF-A2A8-4945-BBAB-4E9663E35654}"/>
          </ac:grpSpMkLst>
        </pc:grpChg>
        <pc:picChg chg="del">
          <ac:chgData name="Rodolfo Duarte Pinto" userId="3c1d2390-f3e2-48ed-a692-c2bca7123a2a" providerId="ADAL" clId="{A660255C-40C5-4DE1-B59C-908ABA64FEBC}" dt="2024-01-05T11:37:46.288" v="183" actId="478"/>
          <ac:picMkLst>
            <pc:docMk/>
            <pc:sldMk cId="3903696659" sldId="314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7:47.764" v="184"/>
          <ac:picMkLst>
            <pc:docMk/>
            <pc:sldMk cId="3903696659" sldId="314"/>
            <ac:picMk id="13" creationId="{E3BE5AF4-BA3B-4883-8EB2-2E391FA767AD}"/>
          </ac:picMkLst>
        </pc:picChg>
        <pc:cxnChg chg="del">
          <ac:chgData name="Rodolfo Duarte Pinto" userId="3c1d2390-f3e2-48ed-a692-c2bca7123a2a" providerId="ADAL" clId="{A660255C-40C5-4DE1-B59C-908ABA64FEBC}" dt="2024-01-05T11:37:46.288" v="183" actId="478"/>
          <ac:cxnSpMkLst>
            <pc:docMk/>
            <pc:sldMk cId="3903696659" sldId="314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7:47.764" v="184"/>
          <ac:cxnSpMkLst>
            <pc:docMk/>
            <pc:sldMk cId="3903696659" sldId="314"/>
            <ac:cxnSpMk id="14" creationId="{8FB0E314-4AB4-4A7A-8264-8744506FBC4C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37:40.203" v="180" actId="1076"/>
        <pc:sldMkLst>
          <pc:docMk/>
          <pc:sldMk cId="1708373235" sldId="315"/>
        </pc:sldMkLst>
        <pc:spChg chg="mod">
          <ac:chgData name="Rodolfo Duarte Pinto" userId="3c1d2390-f3e2-48ed-a692-c2bca7123a2a" providerId="ADAL" clId="{A660255C-40C5-4DE1-B59C-908ABA64FEBC}" dt="2024-01-05T11:37:40.203" v="180" actId="1076"/>
          <ac:spMkLst>
            <pc:docMk/>
            <pc:sldMk cId="1708373235" sldId="315"/>
            <ac:spMk id="7" creationId="{A4B37454-2A1B-4346-9718-2F3F795EC217}"/>
          </ac:spMkLst>
        </pc:spChg>
        <pc:spChg chg="del">
          <ac:chgData name="Rodolfo Duarte Pinto" userId="3c1d2390-f3e2-48ed-a692-c2bca7123a2a" providerId="ADAL" clId="{A660255C-40C5-4DE1-B59C-908ABA64FEBC}" dt="2024-01-05T11:37:22.971" v="175" actId="478"/>
          <ac:spMkLst>
            <pc:docMk/>
            <pc:sldMk cId="1708373235" sldId="315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A660255C-40C5-4DE1-B59C-908ABA64FEBC}" dt="2024-01-05T11:37:25.984" v="178"/>
          <ac:spMkLst>
            <pc:docMk/>
            <pc:sldMk cId="1708373235" sldId="315"/>
            <ac:spMk id="9" creationId="{AD8CC931-D6DF-4E1C-A6D3-A4997A4C0A17}"/>
          </ac:spMkLst>
        </pc:spChg>
        <pc:spChg chg="del">
          <ac:chgData name="Rodolfo Duarte Pinto" userId="3c1d2390-f3e2-48ed-a692-c2bca7123a2a" providerId="ADAL" clId="{A660255C-40C5-4DE1-B59C-908ABA64FEBC}" dt="2024-01-05T11:37:24.781" v="177" actId="478"/>
          <ac:spMkLst>
            <pc:docMk/>
            <pc:sldMk cId="1708373235" sldId="31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37:24.228" v="176" actId="478"/>
          <ac:spMkLst>
            <pc:docMk/>
            <pc:sldMk cId="1708373235" sldId="315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37:25.984" v="178"/>
          <ac:spMkLst>
            <pc:docMk/>
            <pc:sldMk cId="1708373235" sldId="315"/>
            <ac:spMk id="15" creationId="{D006B713-4FDC-4DDF-A76D-60158246DA5E}"/>
          </ac:spMkLst>
        </pc:spChg>
        <pc:grpChg chg="add mod">
          <ac:chgData name="Rodolfo Duarte Pinto" userId="3c1d2390-f3e2-48ed-a692-c2bca7123a2a" providerId="ADAL" clId="{A660255C-40C5-4DE1-B59C-908ABA64FEBC}" dt="2024-01-05T11:37:25.984" v="178"/>
          <ac:grpSpMkLst>
            <pc:docMk/>
            <pc:sldMk cId="1708373235" sldId="315"/>
            <ac:grpSpMk id="10" creationId="{6FF1D4D7-E1E3-45F0-AE33-B4E276F0871D}"/>
          </ac:grpSpMkLst>
        </pc:grpChg>
        <pc:picChg chg="del">
          <ac:chgData name="Rodolfo Duarte Pinto" userId="3c1d2390-f3e2-48ed-a692-c2bca7123a2a" providerId="ADAL" clId="{A660255C-40C5-4DE1-B59C-908ABA64FEBC}" dt="2024-01-05T11:37:22.971" v="175" actId="478"/>
          <ac:picMkLst>
            <pc:docMk/>
            <pc:sldMk cId="1708373235" sldId="31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37:25.984" v="178"/>
          <ac:picMkLst>
            <pc:docMk/>
            <pc:sldMk cId="1708373235" sldId="315"/>
            <ac:picMk id="13" creationId="{83DB1EA6-4262-4D5B-BFBD-EF23EDC28557}"/>
          </ac:picMkLst>
        </pc:picChg>
        <pc:cxnChg chg="del">
          <ac:chgData name="Rodolfo Duarte Pinto" userId="3c1d2390-f3e2-48ed-a692-c2bca7123a2a" providerId="ADAL" clId="{A660255C-40C5-4DE1-B59C-908ABA64FEBC}" dt="2024-01-05T11:37:22.971" v="175" actId="478"/>
          <ac:cxnSpMkLst>
            <pc:docMk/>
            <pc:sldMk cId="1708373235" sldId="31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37:25.984" v="178"/>
          <ac:cxnSpMkLst>
            <pc:docMk/>
            <pc:sldMk cId="1708373235" sldId="315"/>
            <ac:cxnSpMk id="14" creationId="{75698D2A-717C-461A-A303-97333C67DBCA}"/>
          </ac:cxnSpMkLst>
        </pc:cxnChg>
      </pc:sldChg>
      <pc:sldChg chg="addSp delSp modSp mod">
        <pc:chgData name="Rodolfo Duarte Pinto" userId="3c1d2390-f3e2-48ed-a692-c2bca7123a2a" providerId="ADAL" clId="{A660255C-40C5-4DE1-B59C-908ABA64FEBC}" dt="2024-01-05T11:29:45.884" v="120"/>
        <pc:sldMkLst>
          <pc:docMk/>
          <pc:sldMk cId="149406480" sldId="316"/>
        </pc:sldMkLst>
        <pc:spChg chg="add mod">
          <ac:chgData name="Rodolfo Duarte Pinto" userId="3c1d2390-f3e2-48ed-a692-c2bca7123a2a" providerId="ADAL" clId="{A660255C-40C5-4DE1-B59C-908ABA64FEBC}" dt="2024-01-05T11:29:45.884" v="120"/>
          <ac:spMkLst>
            <pc:docMk/>
            <pc:sldMk cId="149406480" sldId="316"/>
            <ac:spMk id="8" creationId="{DE906660-5F81-4788-ACF9-A8AFD932A3FF}"/>
          </ac:spMkLst>
        </pc:spChg>
        <pc:spChg chg="del">
          <ac:chgData name="Rodolfo Duarte Pinto" userId="3c1d2390-f3e2-48ed-a692-c2bca7123a2a" providerId="ADAL" clId="{A660255C-40C5-4DE1-B59C-908ABA64FEBC}" dt="2024-01-05T11:29:44.208" v="119" actId="478"/>
          <ac:spMkLst>
            <pc:docMk/>
            <pc:sldMk cId="149406480" sldId="31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A660255C-40C5-4DE1-B59C-908ABA64FEBC}" dt="2024-01-05T11:29:44.208" v="119" actId="478"/>
          <ac:spMkLst>
            <pc:docMk/>
            <pc:sldMk cId="149406480" sldId="31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A660255C-40C5-4DE1-B59C-908ABA64FEBC}" dt="2024-01-05T11:29:45.884" v="120"/>
          <ac:spMkLst>
            <pc:docMk/>
            <pc:sldMk cId="149406480" sldId="316"/>
            <ac:spMk id="14" creationId="{4B004DC7-52A7-4FAA-8ACB-920474A3CAE1}"/>
          </ac:spMkLst>
        </pc:spChg>
        <pc:spChg chg="del">
          <ac:chgData name="Rodolfo Duarte Pinto" userId="3c1d2390-f3e2-48ed-a692-c2bca7123a2a" providerId="ADAL" clId="{A660255C-40C5-4DE1-B59C-908ABA64FEBC}" dt="2024-01-05T11:29:40.426" v="116" actId="478"/>
          <ac:spMkLst>
            <pc:docMk/>
            <pc:sldMk cId="149406480" sldId="31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A660255C-40C5-4DE1-B59C-908ABA64FEBC}" dt="2024-01-05T11:29:45.884" v="120"/>
          <ac:grpSpMkLst>
            <pc:docMk/>
            <pc:sldMk cId="149406480" sldId="316"/>
            <ac:grpSpMk id="9" creationId="{0121801E-434E-4DD6-B9CA-6CD1551EE846}"/>
          </ac:grpSpMkLst>
        </pc:grpChg>
        <pc:picChg chg="del">
          <ac:chgData name="Rodolfo Duarte Pinto" userId="3c1d2390-f3e2-48ed-a692-c2bca7123a2a" providerId="ADAL" clId="{A660255C-40C5-4DE1-B59C-908ABA64FEBC}" dt="2024-01-05T11:29:41.023" v="117" actId="478"/>
          <ac:picMkLst>
            <pc:docMk/>
            <pc:sldMk cId="149406480" sldId="31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A660255C-40C5-4DE1-B59C-908ABA64FEBC}" dt="2024-01-05T11:29:45.884" v="120"/>
          <ac:picMkLst>
            <pc:docMk/>
            <pc:sldMk cId="149406480" sldId="316"/>
            <ac:picMk id="10" creationId="{90D23512-3692-47E6-8035-510FA23AFEEC}"/>
          </ac:picMkLst>
        </pc:picChg>
        <pc:cxnChg chg="del">
          <ac:chgData name="Rodolfo Duarte Pinto" userId="3c1d2390-f3e2-48ed-a692-c2bca7123a2a" providerId="ADAL" clId="{A660255C-40C5-4DE1-B59C-908ABA64FEBC}" dt="2024-01-05T11:29:41.871" v="118" actId="478"/>
          <ac:cxnSpMkLst>
            <pc:docMk/>
            <pc:sldMk cId="149406480" sldId="31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A660255C-40C5-4DE1-B59C-908ABA64FEBC}" dt="2024-01-05T11:29:45.884" v="120"/>
          <ac:cxnSpMkLst>
            <pc:docMk/>
            <pc:sldMk cId="149406480" sldId="316"/>
            <ac:cxnSpMk id="13" creationId="{0BF4DC87-CDFE-4F69-8FFD-51AD83B2EF1C}"/>
          </ac:cxnSpMkLst>
        </pc:cxnChg>
      </pc:sldChg>
      <pc:sldChg chg="add">
        <pc:chgData name="Rodolfo Duarte Pinto" userId="3c1d2390-f3e2-48ed-a692-c2bca7123a2a" providerId="ADAL" clId="{A660255C-40C5-4DE1-B59C-908ABA64FEBC}" dt="2024-01-05T11:11:37.130" v="0"/>
        <pc:sldMkLst>
          <pc:docMk/>
          <pc:sldMk cId="3590016295" sldId="317"/>
        </pc:sldMkLst>
      </pc:sldChg>
      <pc:sldChg chg="add">
        <pc:chgData name="Rodolfo Duarte Pinto" userId="3c1d2390-f3e2-48ed-a692-c2bca7123a2a" providerId="ADAL" clId="{A660255C-40C5-4DE1-B59C-908ABA64FEBC}" dt="2024-01-05T11:38:21.955" v="205"/>
        <pc:sldMkLst>
          <pc:docMk/>
          <pc:sldMk cId="2415530060" sldId="31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3.0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3.0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3.0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3.0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b="0" dirty="0"/>
              <a:t>I</a:t>
            </a:r>
            <a:r>
              <a:rPr lang="pt-PT" sz="1200" dirty="0"/>
              <a:t>magem - </a:t>
            </a:r>
            <a:r>
              <a:rPr lang="pt-PT" sz="1200" dirty="0" err="1"/>
              <a:t>https</a:t>
            </a:r>
            <a:r>
              <a:rPr lang="pt-PT" sz="1200" dirty="0"/>
              <a:t>://</a:t>
            </a:r>
            <a:r>
              <a:rPr lang="pt-PT" sz="1200" dirty="0" err="1"/>
              <a:t>geekblog.com.br</a:t>
            </a:r>
            <a:r>
              <a:rPr lang="pt-PT" sz="1200" dirty="0"/>
              <a:t>/aprenda-a-ativar-e-desativar-o-comando-ok-google-no-android/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47886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82110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Nota: </a:t>
            </a:r>
            <a:r>
              <a:rPr lang="pt-PT" b="0" dirty="0"/>
              <a:t>Imagem- </a:t>
            </a:r>
            <a:r>
              <a:rPr lang="pt-PT" b="0" dirty="0" err="1"/>
              <a:t>https</a:t>
            </a:r>
            <a:r>
              <a:rPr lang="pt-PT" b="0" dirty="0"/>
              <a:t>://</a:t>
            </a:r>
            <a:r>
              <a:rPr lang="pt-PT" b="0" dirty="0" err="1"/>
              <a:t>www.cnnindonesia.com</a:t>
            </a:r>
            <a:r>
              <a:rPr lang="pt-PT" b="0" dirty="0"/>
              <a:t>/</a:t>
            </a:r>
            <a:r>
              <a:rPr lang="pt-PT" b="0" dirty="0" err="1"/>
              <a:t>teknologi</a:t>
            </a:r>
            <a:r>
              <a:rPr lang="pt-PT" b="0" dirty="0"/>
              <a:t>/20211012140728-185-706638/</a:t>
            </a:r>
            <a:r>
              <a:rPr lang="pt-PT" b="0" dirty="0" err="1"/>
              <a:t>instagram</a:t>
            </a:r>
            <a:r>
              <a:rPr lang="pt-PT" b="0" dirty="0"/>
              <a:t>-</a:t>
            </a:r>
            <a:r>
              <a:rPr lang="pt-PT" b="0" dirty="0" err="1"/>
              <a:t>beri</a:t>
            </a:r>
            <a:r>
              <a:rPr lang="pt-PT" b="0" dirty="0"/>
              <a:t>-</a:t>
            </a:r>
            <a:r>
              <a:rPr lang="pt-PT" b="0" dirty="0" err="1"/>
              <a:t>tips</a:t>
            </a:r>
            <a:r>
              <a:rPr lang="pt-PT" b="0" dirty="0"/>
              <a:t>-cara-</a:t>
            </a:r>
            <a:r>
              <a:rPr lang="pt-PT" b="0" dirty="0" err="1"/>
              <a:t>atasi</a:t>
            </a:r>
            <a:r>
              <a:rPr lang="pt-PT" b="0" dirty="0"/>
              <a:t>-</a:t>
            </a:r>
            <a:r>
              <a:rPr lang="pt-PT" b="0" dirty="0" err="1"/>
              <a:t>dan</a:t>
            </a:r>
            <a:r>
              <a:rPr lang="pt-PT" b="0" dirty="0"/>
              <a:t>-</a:t>
            </a:r>
            <a:r>
              <a:rPr lang="pt-PT" b="0" dirty="0" err="1"/>
              <a:t>cegah</a:t>
            </a:r>
            <a:r>
              <a:rPr lang="pt-PT" b="0" dirty="0"/>
              <a:t>-</a:t>
            </a:r>
            <a:r>
              <a:rPr lang="pt-PT" b="0" dirty="0" err="1"/>
              <a:t>akun</a:t>
            </a:r>
            <a:r>
              <a:rPr lang="pt-PT" b="0" dirty="0"/>
              <a:t>-yang-diretas</a:t>
            </a: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58795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-nd/3.0/"/>
              </a:rPr>
              <a:t>CC BY-NC-ND</a:t>
            </a:r>
            <a:endParaRPr lang="pt-PT" sz="1200" dirty="0"/>
          </a:p>
          <a:p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1524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84267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Colunas -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-sa/3.0/"/>
              </a:rPr>
              <a:t>CC BY-SA-NC</a:t>
            </a:r>
            <a:endParaRPr lang="pt-P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14711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-sa/3.0/"/>
              </a:rPr>
              <a:t>CC BY-SA-NC</a:t>
            </a:r>
            <a:endParaRPr lang="pt-P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84933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0722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6560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364202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</a:t>
            </a:r>
            <a:r>
              <a:rPr lang="pt-PT" dirty="0"/>
              <a:t> </a:t>
            </a:r>
            <a:r>
              <a:rPr lang="pt-PT" sz="1200" dirty="0"/>
              <a:t>A imagem - </a:t>
            </a:r>
            <a:r>
              <a:rPr lang="pt-PT" sz="1200" dirty="0" err="1"/>
              <a:t>https</a:t>
            </a:r>
            <a:r>
              <a:rPr lang="pt-PT" sz="1200" dirty="0"/>
              <a:t>://</a:t>
            </a:r>
            <a:r>
              <a:rPr lang="pt-PT" sz="1200" dirty="0" err="1"/>
              <a:t>www.dreamstime.com</a:t>
            </a:r>
            <a:r>
              <a:rPr lang="pt-PT" sz="1200" dirty="0"/>
              <a:t>/royalty-free-stock-photos-man-vs-computer-image14608718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5919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60686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9022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/3.0/"/>
              </a:rPr>
              <a:t>CC BY-NC</a:t>
            </a:r>
            <a:endParaRPr lang="pt-P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98358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/3.0/"/>
              </a:rPr>
              <a:t>CC BY-NC</a:t>
            </a:r>
            <a:endParaRPr lang="pt-P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64920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/>
              <a:t>Nota: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/3.0/"/>
              </a:rPr>
              <a:t>CC BY-NC</a:t>
            </a:r>
            <a:endParaRPr lang="pt-PT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10072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05/01/2024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www.i-tecnico.pt/calculadora-do-windows-10-o-que-e-para-que-serve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qd37NrZY2_4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adgetsin.com/logitech-z207-bluetooth-computer-speakers-with-a-49-99-price-tag.htm" TargetMode="External"/><Relationship Id="rId5" Type="http://schemas.openxmlformats.org/officeDocument/2006/relationships/image" Target="../media/image15.jpg"/><Relationship Id="rId4" Type="http://schemas.openxmlformats.org/officeDocument/2006/relationships/hyperlink" Target="https://computerconciergeny.blogspot.com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technofaq.org/posts/2020/01/laser-printer-guide-in-2020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www.pxfuel.com/en/free-photo-xncz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Cq8-xTH7jA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ngimg.com/download/8329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computerconciergeny.blogspot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ngimg.com/download/590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16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OK Google: Aprenda a ativar e desativar o assistente do celular">
            <a:extLst>
              <a:ext uri="{FF2B5EF4-FFF2-40B4-BE49-F238E27FC236}">
                <a16:creationId xmlns:a16="http://schemas.microsoft.com/office/drawing/2014/main" id="{1E4908B5-B0CB-0E98-3400-D1E8D1D61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20"/>
          <a:stretch/>
        </p:blipFill>
        <p:spPr bwMode="auto">
          <a:xfrm>
            <a:off x="6324600" y="1685122"/>
            <a:ext cx="5235331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5A78D1CD-6C2A-5016-56DE-FA998642F698}"/>
              </a:ext>
            </a:extLst>
          </p:cNvPr>
          <p:cNvSpPr/>
          <p:nvPr/>
        </p:nvSpPr>
        <p:spPr>
          <a:xfrm>
            <a:off x="632069" y="2544899"/>
            <a:ext cx="4782364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Se o assistente google diz ”estão 25º graus”, qual será o input?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6D112C25-E2C8-584D-CB3F-54CD325B5C23}"/>
              </a:ext>
            </a:extLst>
          </p:cNvPr>
          <p:cNvSpPr/>
          <p:nvPr/>
        </p:nvSpPr>
        <p:spPr>
          <a:xfrm>
            <a:off x="632069" y="3676418"/>
            <a:ext cx="4782364" cy="103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 input será: “Ok google, qual é a temperatura atual?”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7C91CB9-6941-469B-951A-C12BE7317EC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91C919F-4100-4281-B6D2-F4D4C9FBBCF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260B7B0-9A3B-496B-8BD5-EE3453D83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93F8261B-3D26-47F3-A271-7BD4E4CF3AD7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8662B1E6-CE70-4532-80E5-E9980A6DE630}"/>
              </a:ext>
            </a:extLst>
          </p:cNvPr>
          <p:cNvSpPr/>
          <p:nvPr/>
        </p:nvSpPr>
        <p:spPr>
          <a:xfrm>
            <a:off x="2886583" y="491266"/>
            <a:ext cx="123142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</a:t>
            </a:r>
          </a:p>
        </p:txBody>
      </p:sp>
    </p:spTree>
    <p:extLst>
      <p:ext uri="{BB962C8B-B14F-4D97-AF65-F5344CB8AC3E}">
        <p14:creationId xmlns:p14="http://schemas.microsoft.com/office/powerpoint/2010/main" val="352943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451664" y="1819415"/>
            <a:ext cx="11288671" cy="103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Se tivessem de jogar o vosso jogo favorito durante uma hora a partir deste momento, será que amanhã teriam de recomeçar o jogo desde o início?</a:t>
            </a:r>
          </a:p>
        </p:txBody>
      </p:sp>
      <p:pic>
        <p:nvPicPr>
          <p:cNvPr id="3074" name="Picture 2" descr="Como criar jogos no Roblox, plataforma com mais de 15 milhões de games |  Plataformas Online | TechTudo">
            <a:extLst>
              <a:ext uri="{FF2B5EF4-FFF2-40B4-BE49-F238E27FC236}">
                <a16:creationId xmlns:a16="http://schemas.microsoft.com/office/drawing/2014/main" id="{B47DD525-647D-5512-6DA9-B1F85440E8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82" y="3692542"/>
            <a:ext cx="3402243" cy="190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ario Kart 8 Deluxe review: a melhor versão de sempre chega ao">
            <a:extLst>
              <a:ext uri="{FF2B5EF4-FFF2-40B4-BE49-F238E27FC236}">
                <a16:creationId xmlns:a16="http://schemas.microsoft.com/office/drawing/2014/main" id="{269FD55F-5BAE-5E76-CDFB-9FEFA603B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728" y="3687343"/>
            <a:ext cx="3402243" cy="191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Overcooked! 2: requisitos e como baixar no PC (Steam), PS4, Switch e Xbox |  Jogos casuais | TechTudo">
            <a:extLst>
              <a:ext uri="{FF2B5EF4-FFF2-40B4-BE49-F238E27FC236}">
                <a16:creationId xmlns:a16="http://schemas.microsoft.com/office/drawing/2014/main" id="{8CA40CEC-AC99-BC5D-A17A-AD7A0F60A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574" y="3687343"/>
            <a:ext cx="3402243" cy="191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DDDFC30A-9048-4222-908C-CD31EBF22228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E94A0CDD-9731-4790-B4F0-1413CFD67F9E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725C770-17BE-49C3-958D-C5AC9EAC3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754D8026-B203-47B8-B352-7D1C48458AF7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F083F69D-E1F6-40CB-8812-94EC7CFE227E}"/>
              </a:ext>
            </a:extLst>
          </p:cNvPr>
          <p:cNvSpPr/>
          <p:nvPr/>
        </p:nvSpPr>
        <p:spPr>
          <a:xfrm>
            <a:off x="2886583" y="491266"/>
            <a:ext cx="516038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Qual é o vosso jogo favorito?</a:t>
            </a:r>
          </a:p>
        </p:txBody>
      </p:sp>
    </p:spTree>
    <p:extLst>
      <p:ext uri="{BB962C8B-B14F-4D97-AF65-F5344CB8AC3E}">
        <p14:creationId xmlns:p14="http://schemas.microsoft.com/office/powerpoint/2010/main" val="3520578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525247" y="2014031"/>
            <a:ext cx="5442887" cy="408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 capacidade de armazenar permite aos computadores ”recordarem" informações que podem ser utilizadas numa data posterior.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É assim que os telemóveis guardam (armazenam) todas as fotografias que tiramos.</a:t>
            </a:r>
          </a:p>
        </p:txBody>
      </p:sp>
      <p:pic>
        <p:nvPicPr>
          <p:cNvPr id="1026" name="Picture 2" descr="Instagram membagikan tips cara mengatasi dan mencegah akun pengguna sosial media itu jika mengalami peretasan.">
            <a:extLst>
              <a:ext uri="{FF2B5EF4-FFF2-40B4-BE49-F238E27FC236}">
                <a16:creationId xmlns:a16="http://schemas.microsoft.com/office/drawing/2014/main" id="{4E8BE3AE-8D70-A441-BEC1-47411BB29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868" y="2524900"/>
            <a:ext cx="5442887" cy="306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6B050C2A-5E80-417E-AE41-6AF60D56B84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54752C90-E928-4357-B6AD-B14973B48BB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E3BD34F-C53C-473A-AE98-8BE956D1D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582C73E9-61E2-4CED-8323-132B1613DA0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6A5DB830-3F81-4DB0-9083-88487EF93EE5}"/>
              </a:ext>
            </a:extLst>
          </p:cNvPr>
          <p:cNvSpPr/>
          <p:nvPr/>
        </p:nvSpPr>
        <p:spPr>
          <a:xfrm>
            <a:off x="2886583" y="491266"/>
            <a:ext cx="725230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Os computadores conseguem armazenar</a:t>
            </a:r>
          </a:p>
        </p:txBody>
      </p:sp>
    </p:spTree>
    <p:extLst>
      <p:ext uri="{BB962C8B-B14F-4D97-AF65-F5344CB8AC3E}">
        <p14:creationId xmlns:p14="http://schemas.microsoft.com/office/powerpoint/2010/main" val="3583283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525246" y="2655326"/>
            <a:ext cx="5765826" cy="1547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Os computadores são muito mais rápidos do que os humanos em muitas tarefas, tais como na matemática!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FFE5996-3703-761B-6FEF-07F42B76DC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2627" t="6077" r="23238" b="11828"/>
          <a:stretch/>
        </p:blipFill>
        <p:spPr>
          <a:xfrm>
            <a:off x="6976046" y="1428401"/>
            <a:ext cx="4690708" cy="4001196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CFD20265-05BF-40E7-80B8-E2E8127A0BF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B37BB4B2-17D7-4D29-BC42-833E2F889E9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72E05CE-761D-4468-A3F8-23FF24E36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61ED6C10-3819-4E37-8F8F-E7FE53FC21E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A3D1AB28-E974-43D1-A430-14DA296334D3}"/>
              </a:ext>
            </a:extLst>
          </p:cNvPr>
          <p:cNvSpPr/>
          <p:nvPr/>
        </p:nvSpPr>
        <p:spPr>
          <a:xfrm>
            <a:off x="2886583" y="491266"/>
            <a:ext cx="42418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Processar a informação</a:t>
            </a:r>
          </a:p>
        </p:txBody>
      </p:sp>
    </p:spTree>
    <p:extLst>
      <p:ext uri="{BB962C8B-B14F-4D97-AF65-F5344CB8AC3E}">
        <p14:creationId xmlns:p14="http://schemas.microsoft.com/office/powerpoint/2010/main" val="269812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ultimédia Online 2" descr="Photomath 7.0">
            <a:hlinkClick r:id="" action="ppaction://media"/>
            <a:extLst>
              <a:ext uri="{FF2B5EF4-FFF2-40B4-BE49-F238E27FC236}">
                <a16:creationId xmlns:a16="http://schemas.microsoft.com/office/drawing/2014/main" id="{F2CDBDD3-8BE7-5CC0-6AC8-8834CE7C67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63800" y="1751174"/>
            <a:ext cx="7264400" cy="4104386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DE906660-5F81-4788-ACF9-A8AFD932A3FF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0121801E-434E-4DD6-B9CA-6CD1551EE84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0D23512-3692-47E6-8035-510FA23AFE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0BF4DC87-CDFE-4F69-8FFD-51AD83B2EF1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4B004DC7-52A7-4FAA-8ACB-920474A3CAE1}"/>
              </a:ext>
            </a:extLst>
          </p:cNvPr>
          <p:cNvSpPr/>
          <p:nvPr/>
        </p:nvSpPr>
        <p:spPr>
          <a:xfrm>
            <a:off x="2886583" y="491266"/>
            <a:ext cx="424186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Processar a informação</a:t>
            </a:r>
          </a:p>
        </p:txBody>
      </p:sp>
    </p:spTree>
    <p:extLst>
      <p:ext uri="{BB962C8B-B14F-4D97-AF65-F5344CB8AC3E}">
        <p14:creationId xmlns:p14="http://schemas.microsoft.com/office/powerpoint/2010/main" val="14940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479148" y="2521863"/>
            <a:ext cx="5765826" cy="2563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 output é quando os computadores “partilham” algo que os nossos sentidos podem detetar.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Por exemplo, o ecrã e as colunas.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7CA45BA9-B54B-C7E7-FE36-C6B6A2A0B4D5}"/>
              </a:ext>
            </a:extLst>
          </p:cNvPr>
          <p:cNvGrpSpPr/>
          <p:nvPr/>
        </p:nvGrpSpPr>
        <p:grpSpPr>
          <a:xfrm>
            <a:off x="7138511" y="2395728"/>
            <a:ext cx="3377089" cy="2959910"/>
            <a:chOff x="7138511" y="2014031"/>
            <a:chExt cx="3967640" cy="3341607"/>
          </a:xfrm>
        </p:grpSpPr>
        <p:pic>
          <p:nvPicPr>
            <p:cNvPr id="13" name="Imagem 12" descr="Uma imagem com texto, eletrónica, computador, monitor&#10;&#10;Descrição gerada automaticamente">
              <a:extLst>
                <a:ext uri="{FF2B5EF4-FFF2-40B4-BE49-F238E27FC236}">
                  <a16:creationId xmlns:a16="http://schemas.microsoft.com/office/drawing/2014/main" id="{0C89341B-0AE5-11A9-8E38-FAC91BE54F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8935" r="10457"/>
            <a:stretch/>
          </p:blipFill>
          <p:spPr>
            <a:xfrm>
              <a:off x="7138511" y="2014031"/>
              <a:ext cx="3967640" cy="3341607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23CF425-794C-A0DB-811C-616A15F4DD2B}"/>
                </a:ext>
              </a:extLst>
            </p:cNvPr>
            <p:cNvSpPr/>
            <p:nvPr/>
          </p:nvSpPr>
          <p:spPr>
            <a:xfrm>
              <a:off x="8517468" y="2512907"/>
              <a:ext cx="62652" cy="660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20" name="Imagem 19" descr="Uma imagem com altifalante, eletrónica&#10;&#10;Descrição gerada automaticamente">
            <a:extLst>
              <a:ext uri="{FF2B5EF4-FFF2-40B4-BE49-F238E27FC236}">
                <a16:creationId xmlns:a16="http://schemas.microsoft.com/office/drawing/2014/main" id="{EBE97259-0227-972A-1B61-F4DF7D7F6F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r="54756"/>
          <a:stretch/>
        </p:blipFill>
        <p:spPr>
          <a:xfrm>
            <a:off x="5930356" y="2451049"/>
            <a:ext cx="1242859" cy="2060262"/>
          </a:xfrm>
          <a:prstGeom prst="rect">
            <a:avLst/>
          </a:prstGeom>
        </p:spPr>
      </p:pic>
      <p:pic>
        <p:nvPicPr>
          <p:cNvPr id="22" name="Imagem 21" descr="Uma imagem com altifalante, eletrónica&#10;&#10;Descrição gerada automaticamente">
            <a:extLst>
              <a:ext uri="{FF2B5EF4-FFF2-40B4-BE49-F238E27FC236}">
                <a16:creationId xmlns:a16="http://schemas.microsoft.com/office/drawing/2014/main" id="{BA5CF9C3-7350-72BA-5469-B3F64AD5745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l="53490" t="-3538" r="7456" b="3538"/>
          <a:stretch/>
        </p:blipFill>
        <p:spPr>
          <a:xfrm>
            <a:off x="10290208" y="2451049"/>
            <a:ext cx="1072831" cy="2060262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94A6B530-23E8-4055-8B00-BA8A22147AA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06883318-F54C-4AF8-812A-DD0E03D845A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8" name="Imagem 1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3C5BB39-55AD-4AB2-B296-BCF6FD284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9" name="Conexão Reta 4">
              <a:extLst>
                <a:ext uri="{FF2B5EF4-FFF2-40B4-BE49-F238E27FC236}">
                  <a16:creationId xmlns:a16="http://schemas.microsoft.com/office/drawing/2014/main" id="{5FF24D52-8DFC-41FB-BA09-985616D5AB0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 20">
            <a:extLst>
              <a:ext uri="{FF2B5EF4-FFF2-40B4-BE49-F238E27FC236}">
                <a16:creationId xmlns:a16="http://schemas.microsoft.com/office/drawing/2014/main" id="{D5688FB8-0F68-492B-BAED-10AA36784303}"/>
              </a:ext>
            </a:extLst>
          </p:cNvPr>
          <p:cNvSpPr/>
          <p:nvPr/>
        </p:nvSpPr>
        <p:spPr>
          <a:xfrm>
            <a:off x="2886583" y="491266"/>
            <a:ext cx="153118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1247373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633944" y="3401568"/>
            <a:ext cx="5234189" cy="1547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Esta impressora “partilha” algo que é possível segurar e olhar, que nós vemos e tocamos como output.</a:t>
            </a:r>
          </a:p>
        </p:txBody>
      </p:sp>
      <p:pic>
        <p:nvPicPr>
          <p:cNvPr id="4" name="Imagem 3" descr="Uma imagem com texto, impressora, eletrónica&#10;&#10;Descrição gerada automaticamente">
            <a:extLst>
              <a:ext uri="{FF2B5EF4-FFF2-40B4-BE49-F238E27FC236}">
                <a16:creationId xmlns:a16="http://schemas.microsoft.com/office/drawing/2014/main" id="{17878F0F-46A8-B469-2823-CE24ACA877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323869" y="2437022"/>
            <a:ext cx="5531045" cy="3243727"/>
          </a:xfrm>
          <a:prstGeom prst="rect">
            <a:avLst/>
          </a:prstGeom>
        </p:spPr>
      </p:pic>
      <p:sp>
        <p:nvSpPr>
          <p:cNvPr id="16" name="Retângulo 15">
            <a:extLst>
              <a:ext uri="{FF2B5EF4-FFF2-40B4-BE49-F238E27FC236}">
                <a16:creationId xmlns:a16="http://schemas.microsoft.com/office/drawing/2014/main" id="{2F5A36E3-6C47-B560-7055-7D0634524E51}"/>
              </a:ext>
            </a:extLst>
          </p:cNvPr>
          <p:cNvSpPr/>
          <p:nvPr/>
        </p:nvSpPr>
        <p:spPr>
          <a:xfrm>
            <a:off x="633944" y="1560360"/>
            <a:ext cx="10924112" cy="103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Qual é o output ”partilhado” por este computador? Quais são os sentidos que melhor combinam com output?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443F733B-65DC-4EF0-906D-53CBCA76EC3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E035BE3-B3A2-4AFE-AA61-DF2652FB8FF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781C16C-7F5D-468A-B033-724BBEB18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709B41CF-4A0B-4660-A3F6-24D3BF6B89F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E82C4B47-5139-464C-82FD-2699B587C460}"/>
              </a:ext>
            </a:extLst>
          </p:cNvPr>
          <p:cNvSpPr/>
          <p:nvPr/>
        </p:nvSpPr>
        <p:spPr>
          <a:xfrm>
            <a:off x="2886583" y="491266"/>
            <a:ext cx="300595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 e Outputs</a:t>
            </a:r>
          </a:p>
        </p:txBody>
      </p:sp>
    </p:spTree>
    <p:extLst>
      <p:ext uri="{BB962C8B-B14F-4D97-AF65-F5344CB8AC3E}">
        <p14:creationId xmlns:p14="http://schemas.microsoft.com/office/powerpoint/2010/main" val="201297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>
            <a:extLst>
              <a:ext uri="{FF2B5EF4-FFF2-40B4-BE49-F238E27FC236}">
                <a16:creationId xmlns:a16="http://schemas.microsoft.com/office/drawing/2014/main" id="{74A9EB3B-6263-8E49-91FF-2E89F38320AB}"/>
              </a:ext>
            </a:extLst>
          </p:cNvPr>
          <p:cNvSpPr/>
          <p:nvPr/>
        </p:nvSpPr>
        <p:spPr>
          <a:xfrm>
            <a:off x="772840" y="3678658"/>
            <a:ext cx="5234189" cy="1045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Estes </a:t>
            </a:r>
            <a:r>
              <a:rPr lang="pt-PT" sz="2200" dirty="0" err="1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phones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/auscultadores ”partilham” música e que nós ouvimos como output.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2F5A36E3-6C47-B560-7055-7D0634524E51}"/>
              </a:ext>
            </a:extLst>
          </p:cNvPr>
          <p:cNvSpPr/>
          <p:nvPr/>
        </p:nvSpPr>
        <p:spPr>
          <a:xfrm>
            <a:off x="633944" y="1456185"/>
            <a:ext cx="10924112" cy="1039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Qual é o output ”partilhado” por este computador? Quais são os sentidos que melhor combinam com output?</a:t>
            </a:r>
          </a:p>
        </p:txBody>
      </p:sp>
      <p:pic>
        <p:nvPicPr>
          <p:cNvPr id="6" name="Imagem 5" descr="Uma imagem com pessoa, interior&#10;&#10;Descrição gerada automaticamente">
            <a:extLst>
              <a:ext uri="{FF2B5EF4-FFF2-40B4-BE49-F238E27FC236}">
                <a16:creationId xmlns:a16="http://schemas.microsoft.com/office/drawing/2014/main" id="{1747B972-549B-2FC1-967C-CB98A88390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95103" y="2515474"/>
            <a:ext cx="5062953" cy="337159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F2F5239F-1466-44C3-B1A2-DC6C8B66C919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941D9A3-F1D1-4BE2-861C-D98478E0489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7AB2784-4B3E-4452-ABFD-6A83761F4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507C6C8C-F78C-45E3-8A5F-AA9AC750E4A4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12794467-1141-4CA6-80CF-2A773C9F8BF9}"/>
              </a:ext>
            </a:extLst>
          </p:cNvPr>
          <p:cNvSpPr/>
          <p:nvPr/>
        </p:nvSpPr>
        <p:spPr>
          <a:xfrm>
            <a:off x="2886583" y="491266"/>
            <a:ext cx="300595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 e Outputs</a:t>
            </a:r>
          </a:p>
        </p:txBody>
      </p:sp>
    </p:spTree>
    <p:extLst>
      <p:ext uri="{BB962C8B-B14F-4D97-AF65-F5344CB8AC3E}">
        <p14:creationId xmlns:p14="http://schemas.microsoft.com/office/powerpoint/2010/main" val="5475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585216" y="2906388"/>
            <a:ext cx="11301984" cy="1045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Um protótipo é uma versão simples de uma invenção e que pode ajudar os utilizadores a imaginarem a sua utilização e assim enviar dados para o criador (feedback).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CC9666C-619A-4295-B102-53F203ABFED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8C12B39-53FD-416F-BD2C-7B449C40E9E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3EEC323-0297-494D-8DBB-752B63E8C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42AB8AEC-1802-4980-8D3B-253EB32DFF5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F292AD22-A988-436A-A279-96F915BB03E2}"/>
              </a:ext>
            </a:extLst>
          </p:cNvPr>
          <p:cNvSpPr/>
          <p:nvPr/>
        </p:nvSpPr>
        <p:spPr>
          <a:xfrm>
            <a:off x="2886583" y="491266"/>
            <a:ext cx="17219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Protótipo</a:t>
            </a:r>
          </a:p>
        </p:txBody>
      </p:sp>
    </p:spTree>
    <p:extLst>
      <p:ext uri="{BB962C8B-B14F-4D97-AF65-F5344CB8AC3E}">
        <p14:creationId xmlns:p14="http://schemas.microsoft.com/office/powerpoint/2010/main" val="437127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640080" y="2046473"/>
            <a:ext cx="11301984" cy="3076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Desafio: 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criar um novo dispositivo, seja um dispositivo de input ou um de output para ser utilizado por humanos com um computador.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 processo de criação significa: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Decidir como deve ser e funcionar, com base nas necessidades dos seus utilizadores.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Tudo isto é uma questão de imaginação, não temos de nos preocupar ainda com a forma de o construir!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AD8CC931-D6DF-4E1C-A6D3-A4997A4C0A1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6FF1D4D7-E1E3-45F0-AE33-B4E276F0871D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3DB1EA6-4262-4D5B-BFBD-EF23EDC28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75698D2A-717C-461A-A303-97333C67DBCA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D006B713-4FDC-4DDF-A76D-60158246DA5E}"/>
              </a:ext>
            </a:extLst>
          </p:cNvPr>
          <p:cNvSpPr/>
          <p:nvPr/>
        </p:nvSpPr>
        <p:spPr>
          <a:xfrm>
            <a:off x="2886583" y="491266"/>
            <a:ext cx="172194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Protótipo</a:t>
            </a:r>
          </a:p>
        </p:txBody>
      </p:sp>
    </p:spTree>
    <p:extLst>
      <p:ext uri="{BB962C8B-B14F-4D97-AF65-F5344CB8AC3E}">
        <p14:creationId xmlns:p14="http://schemas.microsoft.com/office/powerpoint/2010/main" val="170837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1429498" y="2998113"/>
            <a:ext cx="933300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As 4 funções dos computadores</a:t>
            </a:r>
            <a:endParaRPr lang="pt-PT" sz="5000" cap="none" spc="0" dirty="0">
              <a:ln w="0"/>
              <a:solidFill>
                <a:schemeClr val="tx1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42E0CE4-059C-4022-9A46-B31F0AA95B8C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9A9EBE5C-D5F3-44E4-802A-8216C9502BB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E55E6F6-B5A5-45FE-90F9-4BB4F9D4A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7F85315B-7970-4E86-8F11-DEAADDDFCBA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0292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1126066" y="2035188"/>
            <a:ext cx="10354734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1 - Expliquem porque é que o vosso protótipo é um dispositivo de input ou output.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2 - O que é que o vosso protótipo pode fazer mais rápido do que os humanos?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43F3D995-B783-48D9-8502-522C39DABF7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A6A93DBF-A2A8-4945-BBAB-4E9663E35654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3BE5AF4-BA3B-4883-8EB2-2E391FA76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8FB0E314-4AB4-4A7A-8264-8744506FBC4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D740FA9F-793A-49DD-B17C-3BB078084967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</a:p>
        </p:txBody>
      </p:sp>
    </p:spTree>
    <p:extLst>
      <p:ext uri="{BB962C8B-B14F-4D97-AF65-F5344CB8AC3E}">
        <p14:creationId xmlns:p14="http://schemas.microsoft.com/office/powerpoint/2010/main" val="3903696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projeto:</a:t>
            </a:r>
            <a:b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5652AC8F-CBBC-49C6-BF54-D3A8DB34EF9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6FCF87B-C00D-4D7B-A2B3-9ADB87638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52F0C9C9-170B-4D8E-BF58-FDE4B6BCA34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EF25C206-642D-48FF-9C2D-430F4DB0B82F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D61D8CEC-66A3-4A0B-8D48-0AF8D242DE5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15530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97360" y="2035188"/>
            <a:ext cx="10924891" cy="27876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Identificar os tipos de entradas (input) e saídas (output) e explicar a respetiva função.</a:t>
            </a:r>
          </a:p>
          <a:p>
            <a:pPr>
              <a:lnSpc>
                <a:spcPct val="150000"/>
              </a:lnSpc>
            </a:pP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Imaginar e projetar um novo tipo de dispositivo de entrada (input) ou de saída (output).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45A95D4-A1A7-499E-9F9A-C34690E5D29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52B7EF3D-FF7F-4171-A263-0068141E27A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5E50272-8E34-4A35-9D45-5B610D125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31AAEB39-7B5A-4811-90E6-D061F26F734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514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FF3299E-21FC-E343-B2B2-B42868A9AA9C}"/>
              </a:ext>
            </a:extLst>
          </p:cNvPr>
          <p:cNvSpPr txBox="1"/>
          <p:nvPr/>
        </p:nvSpPr>
        <p:spPr>
          <a:xfrm>
            <a:off x="500001" y="2863076"/>
            <a:ext cx="5777216" cy="1131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2 coisas que vocês podem fazer e que um computador não consegue fazer?</a:t>
            </a:r>
          </a:p>
        </p:txBody>
      </p:sp>
      <p:pic>
        <p:nvPicPr>
          <p:cNvPr id="1026" name="Picture 2" descr="Man vs Computer stock vector. Illustration of conflict - 14608718">
            <a:extLst>
              <a:ext uri="{FF2B5EF4-FFF2-40B4-BE49-F238E27FC236}">
                <a16:creationId xmlns:a16="http://schemas.microsoft.com/office/drawing/2014/main" id="{6E527361-4F31-9BB6-3B13-37346B8F2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417" y="1330437"/>
            <a:ext cx="5008382" cy="461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1E2060AA-4947-4301-9CF1-F0EED365716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7CCF0108-C96E-444C-A447-8E9A561D67B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712C2D6-8C1E-44F2-BA58-11D0EE69A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A55B4B5F-CFA2-4B58-8C5E-866A92101DF7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A4F9A14A-5E46-4728-BCF8-A9FB5D5B284B}"/>
              </a:ext>
            </a:extLst>
          </p:cNvPr>
          <p:cNvSpPr/>
          <p:nvPr/>
        </p:nvSpPr>
        <p:spPr>
          <a:xfrm>
            <a:off x="2886583" y="491266"/>
            <a:ext cx="434926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Homem vs. Computador</a:t>
            </a:r>
          </a:p>
        </p:txBody>
      </p:sp>
    </p:spTree>
    <p:extLst>
      <p:ext uri="{BB962C8B-B14F-4D97-AF65-F5344CB8AC3E}">
        <p14:creationId xmlns:p14="http://schemas.microsoft.com/office/powerpoint/2010/main" val="1512274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FF3299E-21FC-E343-B2B2-B42868A9AA9C}"/>
              </a:ext>
            </a:extLst>
          </p:cNvPr>
          <p:cNvSpPr txBox="1"/>
          <p:nvPr/>
        </p:nvSpPr>
        <p:spPr>
          <a:xfrm>
            <a:off x="437451" y="2101164"/>
            <a:ext cx="5613428" cy="307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Identificar as 4 funções que todos os computadores podem desempenhar.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Identificar as diferenças entre os computadores de hoje e os de há 60 anos atrás.</a:t>
            </a:r>
          </a:p>
        </p:txBody>
      </p:sp>
      <p:pic>
        <p:nvPicPr>
          <p:cNvPr id="3" name="Multimédia Online 2" descr="How Computers Work: What Makes a Computer, a Computer?">
            <a:hlinkClick r:id="" action="ppaction://media"/>
            <a:extLst>
              <a:ext uri="{FF2B5EF4-FFF2-40B4-BE49-F238E27FC236}">
                <a16:creationId xmlns:a16="http://schemas.microsoft.com/office/drawing/2014/main" id="{AF1D6F35-8963-E0ED-8913-3B8F4BE3624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096000" y="1993388"/>
            <a:ext cx="5816627" cy="3286394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B81706D1-F780-4765-92C9-90844797E23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946EEA75-E1A4-49DB-8FD5-2FEBE604317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3FB67EB-44B7-45AD-8A58-68DBB5D50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34147508-C7D6-4847-8CBF-B8F40A3388D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F7023FB2-ABF1-42C9-A7F9-4C436954ED01}"/>
              </a:ext>
            </a:extLst>
          </p:cNvPr>
          <p:cNvSpPr/>
          <p:nvPr/>
        </p:nvSpPr>
        <p:spPr>
          <a:xfrm>
            <a:off x="2886583" y="491266"/>
            <a:ext cx="262123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 e Output</a:t>
            </a:r>
          </a:p>
        </p:txBody>
      </p:sp>
    </p:spTree>
    <p:extLst>
      <p:ext uri="{BB962C8B-B14F-4D97-AF65-F5344CB8AC3E}">
        <p14:creationId xmlns:p14="http://schemas.microsoft.com/office/powerpoint/2010/main" val="2689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FF3299E-21FC-E343-B2B2-B42868A9AA9C}"/>
              </a:ext>
            </a:extLst>
          </p:cNvPr>
          <p:cNvSpPr txBox="1"/>
          <p:nvPr/>
        </p:nvSpPr>
        <p:spPr>
          <a:xfrm>
            <a:off x="480849" y="1960845"/>
            <a:ext cx="4943557" cy="3584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Os </a:t>
            </a:r>
            <a: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computadores:</a:t>
            </a: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Receber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(sob a forma de informação).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Processar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(alterar a informação).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Produzir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outputs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de forma apropriada.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Armazenar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informação.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6620244-4497-EB81-3F58-E56E5CEE634C}"/>
              </a:ext>
            </a:extLst>
          </p:cNvPr>
          <p:cNvSpPr txBox="1"/>
          <p:nvPr/>
        </p:nvSpPr>
        <p:spPr>
          <a:xfrm>
            <a:off x="6096000" y="1960845"/>
            <a:ext cx="6095999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Os </a:t>
            </a:r>
            <a: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humanos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:</a:t>
            </a:r>
            <a:br>
              <a:rPr lang="pt-PT" sz="2200" b="1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</a:b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: os olhos detetam uma bola a vir na nossa direção.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Processar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: o cérebro pensa no que está a acontecer.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Output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: movimento de desvio para evitar o impacto da bola.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</a:t>
            </a:r>
            <a:r>
              <a:rPr lang="pt-PT" sz="2200" u="sng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Armazenar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: lembra-se do que aconteceu.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C3AAECE-0F8B-4BEA-BF8A-E78359CB8C28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FA386388-4A53-421D-BD24-1CED20C253F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B3C179A-BE54-45E8-8D29-5A6F368F4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6AD5153E-2191-49A6-9950-AA2D1791D8B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4CEA976D-562E-4967-AD12-15B7E6C6E657}"/>
              </a:ext>
            </a:extLst>
          </p:cNvPr>
          <p:cNvSpPr/>
          <p:nvPr/>
        </p:nvSpPr>
        <p:spPr>
          <a:xfrm>
            <a:off x="2886583" y="491266"/>
            <a:ext cx="477406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Humanos e Computadores</a:t>
            </a:r>
          </a:p>
        </p:txBody>
      </p:sp>
    </p:spTree>
    <p:extLst>
      <p:ext uri="{BB962C8B-B14F-4D97-AF65-F5344CB8AC3E}">
        <p14:creationId xmlns:p14="http://schemas.microsoft.com/office/powerpoint/2010/main" val="32048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622B16FA-EDFA-3EDD-B849-A42D7A0BB460}"/>
              </a:ext>
            </a:extLst>
          </p:cNvPr>
          <p:cNvSpPr/>
          <p:nvPr/>
        </p:nvSpPr>
        <p:spPr>
          <a:xfrm>
            <a:off x="654837" y="2271565"/>
            <a:ext cx="6121831" cy="307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Quando estamos a jogar um jogo, como é que o jogo sabe, por exemplo, qual é a forma de mover a personagem principal?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Qual será OUTPUT se carregarmos no botão </a:t>
            </a:r>
            <a:r>
              <a:rPr lang="pt-PT" sz="2200" b="1" dirty="0">
                <a:solidFill>
                  <a:schemeClr val="accent6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A</a:t>
            </a: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?</a:t>
            </a:r>
          </a:p>
        </p:txBody>
      </p:sp>
      <p:pic>
        <p:nvPicPr>
          <p:cNvPr id="4" name="Imagem 3" descr="Uma imagem com telescópio&#10;&#10;Descrição gerada automaticamente">
            <a:extLst>
              <a:ext uri="{FF2B5EF4-FFF2-40B4-BE49-F238E27FC236}">
                <a16:creationId xmlns:a16="http://schemas.microsoft.com/office/drawing/2014/main" id="{917628D7-A7CA-21FD-FD07-9B49650F4D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9200" b="17334"/>
          <a:stretch/>
        </p:blipFill>
        <p:spPr>
          <a:xfrm>
            <a:off x="6637183" y="1944691"/>
            <a:ext cx="5353543" cy="3397715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231EB457-EBCA-4083-BD1E-1C6B532C67E9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C90C7A6F-74BC-476C-954B-7F2896C6EB8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B967594E-FF8A-4503-90BA-0178455A9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17D59A62-9BFB-4CFD-906E-0B80BEC6E12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46CEFA27-0C37-40CD-B25C-D9FB7E037DC5}"/>
              </a:ext>
            </a:extLst>
          </p:cNvPr>
          <p:cNvSpPr/>
          <p:nvPr/>
        </p:nvSpPr>
        <p:spPr>
          <a:xfrm>
            <a:off x="2886583" y="491266"/>
            <a:ext cx="300595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 e Outputs</a:t>
            </a:r>
          </a:p>
        </p:txBody>
      </p:sp>
    </p:spTree>
    <p:extLst>
      <p:ext uri="{BB962C8B-B14F-4D97-AF65-F5344CB8AC3E}">
        <p14:creationId xmlns:p14="http://schemas.microsoft.com/office/powerpoint/2010/main" val="1989146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622B16FA-EDFA-3EDD-B849-A42D7A0BB460}"/>
              </a:ext>
            </a:extLst>
          </p:cNvPr>
          <p:cNvSpPr/>
          <p:nvPr/>
        </p:nvSpPr>
        <p:spPr>
          <a:xfrm>
            <a:off x="437451" y="2014030"/>
            <a:ext cx="6567373" cy="307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Precisamos de dar o input ao computador para que este faça o que quisermos.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 Input é quando enviamos informações ou fazemos algo a um computador.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Que dispositivos de input tem este computador?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031825CA-DB7C-5FA1-8595-EBE841FAE9C6}"/>
              </a:ext>
            </a:extLst>
          </p:cNvPr>
          <p:cNvGrpSpPr/>
          <p:nvPr/>
        </p:nvGrpSpPr>
        <p:grpSpPr>
          <a:xfrm>
            <a:off x="7138511" y="2014031"/>
            <a:ext cx="3967640" cy="3341607"/>
            <a:chOff x="7138511" y="2014031"/>
            <a:chExt cx="3967640" cy="3341607"/>
          </a:xfrm>
        </p:grpSpPr>
        <p:pic>
          <p:nvPicPr>
            <p:cNvPr id="6" name="Imagem 5" descr="Uma imagem com texto, eletrónica, computador, monitor&#10;&#10;Descrição gerada automaticamente">
              <a:extLst>
                <a:ext uri="{FF2B5EF4-FFF2-40B4-BE49-F238E27FC236}">
                  <a16:creationId xmlns:a16="http://schemas.microsoft.com/office/drawing/2014/main" id="{F2EAB602-0032-892B-C1C9-3D16AADFE8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rcRect l="8935" r="10457"/>
            <a:stretch/>
          </p:blipFill>
          <p:spPr>
            <a:xfrm>
              <a:off x="7138511" y="2014031"/>
              <a:ext cx="3967640" cy="3341607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AD200C5-8C21-8B6D-28A9-EA08AC9B0BED}"/>
                </a:ext>
              </a:extLst>
            </p:cNvPr>
            <p:cNvSpPr/>
            <p:nvPr/>
          </p:nvSpPr>
          <p:spPr>
            <a:xfrm>
              <a:off x="8517468" y="2512907"/>
              <a:ext cx="62652" cy="660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19C6B6D3-0237-F340-89D6-50BB2FAFC5CF}"/>
              </a:ext>
            </a:extLst>
          </p:cNvPr>
          <p:cNvCxnSpPr/>
          <p:nvPr/>
        </p:nvCxnSpPr>
        <p:spPr>
          <a:xfrm flipH="1" flipV="1">
            <a:off x="10814538" y="5205046"/>
            <a:ext cx="422031" cy="82647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Unidirecional 15">
            <a:extLst>
              <a:ext uri="{FF2B5EF4-FFF2-40B4-BE49-F238E27FC236}">
                <a16:creationId xmlns:a16="http://schemas.microsoft.com/office/drawing/2014/main" id="{7E700EF8-E799-2F3B-FFC5-C5EE71D41F2E}"/>
              </a:ext>
            </a:extLst>
          </p:cNvPr>
          <p:cNvCxnSpPr>
            <a:cxnSpLocks/>
          </p:cNvCxnSpPr>
          <p:nvPr/>
        </p:nvCxnSpPr>
        <p:spPr>
          <a:xfrm>
            <a:off x="8580120" y="1576889"/>
            <a:ext cx="0" cy="874283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ta Unidirecional 17">
            <a:extLst>
              <a:ext uri="{FF2B5EF4-FFF2-40B4-BE49-F238E27FC236}">
                <a16:creationId xmlns:a16="http://schemas.microsoft.com/office/drawing/2014/main" id="{092998EB-0368-C54E-F601-716B66AC79D5}"/>
              </a:ext>
            </a:extLst>
          </p:cNvPr>
          <p:cNvCxnSpPr/>
          <p:nvPr/>
        </p:nvCxnSpPr>
        <p:spPr>
          <a:xfrm flipH="1" flipV="1">
            <a:off x="8158089" y="5337655"/>
            <a:ext cx="422031" cy="826477"/>
          </a:xfrm>
          <a:prstGeom prst="straightConnector1">
            <a:avLst/>
          </a:prstGeom>
          <a:ln w="762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ângulo 14">
            <a:extLst>
              <a:ext uri="{FF2B5EF4-FFF2-40B4-BE49-F238E27FC236}">
                <a16:creationId xmlns:a16="http://schemas.microsoft.com/office/drawing/2014/main" id="{C6A56423-7E8E-45AF-8027-B7FF9AC4E79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53B7B2B9-1162-4099-B6CD-D7A2CEE4205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20" name="Imagem 1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24E52F9-D1E2-4CB0-9D00-A8CBF3731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1" name="Conexão Reta 4">
              <a:extLst>
                <a:ext uri="{FF2B5EF4-FFF2-40B4-BE49-F238E27FC236}">
                  <a16:creationId xmlns:a16="http://schemas.microsoft.com/office/drawing/2014/main" id="{7E295DEB-0EFA-4015-AF1F-6F483CB57BE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77159E3B-35F3-48A0-A332-ED1A6267CB6B}"/>
              </a:ext>
            </a:extLst>
          </p:cNvPr>
          <p:cNvSpPr/>
          <p:nvPr/>
        </p:nvSpPr>
        <p:spPr>
          <a:xfrm>
            <a:off x="2886583" y="491266"/>
            <a:ext cx="123142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</a:t>
            </a:r>
          </a:p>
        </p:txBody>
      </p:sp>
    </p:spTree>
    <p:extLst>
      <p:ext uri="{BB962C8B-B14F-4D97-AF65-F5344CB8AC3E}">
        <p14:creationId xmlns:p14="http://schemas.microsoft.com/office/powerpoint/2010/main" val="2862533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 descr="Uma imagem com texto, eletrónica, sentado, computador&#10;&#10;Descrição gerada automaticamente">
            <a:extLst>
              <a:ext uri="{FF2B5EF4-FFF2-40B4-BE49-F238E27FC236}">
                <a16:creationId xmlns:a16="http://schemas.microsoft.com/office/drawing/2014/main" id="{3FBFC315-B034-7B13-4F54-69FEA25272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961187" y="1433803"/>
            <a:ext cx="5755378" cy="4422606"/>
          </a:xfrm>
          <a:prstGeom prst="rect">
            <a:avLst/>
          </a:prstGeom>
        </p:spPr>
      </p:pic>
      <p:cxnSp>
        <p:nvCxnSpPr>
          <p:cNvPr id="18" name="Conexão Reta Unidirecional 17">
            <a:extLst>
              <a:ext uri="{FF2B5EF4-FFF2-40B4-BE49-F238E27FC236}">
                <a16:creationId xmlns:a16="http://schemas.microsoft.com/office/drawing/2014/main" id="{092998EB-0368-C54E-F601-716B66AC79D5}"/>
              </a:ext>
            </a:extLst>
          </p:cNvPr>
          <p:cNvCxnSpPr>
            <a:cxnSpLocks/>
          </p:cNvCxnSpPr>
          <p:nvPr/>
        </p:nvCxnSpPr>
        <p:spPr>
          <a:xfrm>
            <a:off x="7062845" y="3474011"/>
            <a:ext cx="890645" cy="565526"/>
          </a:xfrm>
          <a:prstGeom prst="straightConnector1">
            <a:avLst/>
          </a:prstGeom>
          <a:ln w="762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Unidirecional 15">
            <a:extLst>
              <a:ext uri="{FF2B5EF4-FFF2-40B4-BE49-F238E27FC236}">
                <a16:creationId xmlns:a16="http://schemas.microsoft.com/office/drawing/2014/main" id="{7E700EF8-E799-2F3B-FFC5-C5EE71D41F2E}"/>
              </a:ext>
            </a:extLst>
          </p:cNvPr>
          <p:cNvCxnSpPr>
            <a:cxnSpLocks/>
          </p:cNvCxnSpPr>
          <p:nvPr/>
        </p:nvCxnSpPr>
        <p:spPr>
          <a:xfrm>
            <a:off x="9863796" y="1146723"/>
            <a:ext cx="0" cy="874283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19C6B6D3-0237-F340-89D6-50BB2FAFC5CF}"/>
              </a:ext>
            </a:extLst>
          </p:cNvPr>
          <p:cNvCxnSpPr/>
          <p:nvPr/>
        </p:nvCxnSpPr>
        <p:spPr>
          <a:xfrm flipH="1" flipV="1">
            <a:off x="7868058" y="4677286"/>
            <a:ext cx="422031" cy="82647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ângulo 18">
            <a:extLst>
              <a:ext uri="{FF2B5EF4-FFF2-40B4-BE49-F238E27FC236}">
                <a16:creationId xmlns:a16="http://schemas.microsoft.com/office/drawing/2014/main" id="{64574618-07B7-B7F6-6E4A-2A3AD2CE330C}"/>
              </a:ext>
            </a:extLst>
          </p:cNvPr>
          <p:cNvSpPr/>
          <p:nvPr/>
        </p:nvSpPr>
        <p:spPr>
          <a:xfrm>
            <a:off x="571137" y="1821553"/>
            <a:ext cx="6567373" cy="408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Podemos tirar uma fotografia com a câmara para introduzir dados no computador. 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solidFill>
                  <a:schemeClr val="accent4">
                    <a:lumMod val="50000"/>
                  </a:schemeClr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Podemos escrever para introduzir informação no computador.</a:t>
            </a:r>
          </a:p>
          <a:p>
            <a:pPr>
              <a:lnSpc>
                <a:spcPct val="150000"/>
              </a:lnSpc>
            </a:pPr>
            <a:br>
              <a:rPr lang="pt-PT" sz="2200" dirty="0"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</a:br>
            <a:r>
              <a:rPr lang="pt-PT" sz="2200" dirty="0">
                <a:solidFill>
                  <a:srgbClr val="FF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Podemos tocar no </a:t>
            </a:r>
            <a:r>
              <a:rPr lang="pt-PT" sz="2200" dirty="0" err="1">
                <a:solidFill>
                  <a:srgbClr val="FF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trackpad</a:t>
            </a:r>
            <a:r>
              <a:rPr lang="pt-PT" sz="2200" dirty="0">
                <a:solidFill>
                  <a:srgbClr val="FF0000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 para introduzir informações no computador.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6BB9974A-7C03-4A9A-A256-8302D7A4918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3ED33AC5-F154-4215-A34B-069D477128C8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21" name="Imagem 20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426AA28-103D-4D2B-BCDE-7CCE950AA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2" name="Conexão Reta 4">
              <a:extLst>
                <a:ext uri="{FF2B5EF4-FFF2-40B4-BE49-F238E27FC236}">
                  <a16:creationId xmlns:a16="http://schemas.microsoft.com/office/drawing/2014/main" id="{6BF238CB-4D0C-4F9F-B1FC-158DD08035FA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tângulo 22">
            <a:extLst>
              <a:ext uri="{FF2B5EF4-FFF2-40B4-BE49-F238E27FC236}">
                <a16:creationId xmlns:a16="http://schemas.microsoft.com/office/drawing/2014/main" id="{0481A7FD-76E4-4FB9-A2DB-129585E6EE7F}"/>
              </a:ext>
            </a:extLst>
          </p:cNvPr>
          <p:cNvSpPr/>
          <p:nvPr/>
        </p:nvSpPr>
        <p:spPr>
          <a:xfrm>
            <a:off x="2886583" y="491266"/>
            <a:ext cx="123142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Inputs</a:t>
            </a:r>
          </a:p>
        </p:txBody>
      </p:sp>
    </p:spTree>
    <p:extLst>
      <p:ext uri="{BB962C8B-B14F-4D97-AF65-F5344CB8AC3E}">
        <p14:creationId xmlns:p14="http://schemas.microsoft.com/office/powerpoint/2010/main" val="3898319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3090</TotalTime>
  <Words>827</Words>
  <Application>Microsoft Office PowerPoint</Application>
  <PresentationFormat>Ecrã Panorâmico</PresentationFormat>
  <Paragraphs>102</Paragraphs>
  <Slides>21</Slides>
  <Notes>21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Helvetica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42</cp:revision>
  <dcterms:created xsi:type="dcterms:W3CDTF">2022-01-04T11:39:04Z</dcterms:created>
  <dcterms:modified xsi:type="dcterms:W3CDTF">2024-01-05T11:38:26Z</dcterms:modified>
</cp:coreProperties>
</file>